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3" r:id="rId2"/>
  </p:sldMasterIdLst>
  <p:notesMasterIdLst>
    <p:notesMasterId r:id="rId41"/>
  </p:notesMasterIdLst>
  <p:sldIdLst>
    <p:sldId id="256" r:id="rId3"/>
    <p:sldId id="258" r:id="rId4"/>
    <p:sldId id="261" r:id="rId5"/>
    <p:sldId id="262" r:id="rId6"/>
    <p:sldId id="264" r:id="rId7"/>
    <p:sldId id="304" r:id="rId8"/>
    <p:sldId id="266" r:id="rId9"/>
    <p:sldId id="269" r:id="rId10"/>
    <p:sldId id="270" r:id="rId11"/>
    <p:sldId id="294" r:id="rId12"/>
    <p:sldId id="272" r:id="rId13"/>
    <p:sldId id="284" r:id="rId14"/>
    <p:sldId id="275" r:id="rId15"/>
    <p:sldId id="285" r:id="rId16"/>
    <p:sldId id="278" r:id="rId17"/>
    <p:sldId id="287" r:id="rId18"/>
    <p:sldId id="280" r:id="rId19"/>
    <p:sldId id="291" r:id="rId20"/>
    <p:sldId id="281" r:id="rId21"/>
    <p:sldId id="286" r:id="rId22"/>
    <p:sldId id="277" r:id="rId23"/>
    <p:sldId id="288" r:id="rId24"/>
    <p:sldId id="276" r:id="rId25"/>
    <p:sldId id="289" r:id="rId26"/>
    <p:sldId id="282" r:id="rId27"/>
    <p:sldId id="292" r:id="rId28"/>
    <p:sldId id="283" r:id="rId29"/>
    <p:sldId id="297" r:id="rId30"/>
    <p:sldId id="290" r:id="rId31"/>
    <p:sldId id="298" r:id="rId32"/>
    <p:sldId id="299" r:id="rId33"/>
    <p:sldId id="300" r:id="rId34"/>
    <p:sldId id="301" r:id="rId35"/>
    <p:sldId id="302" r:id="rId36"/>
    <p:sldId id="303" r:id="rId37"/>
    <p:sldId id="295" r:id="rId38"/>
    <p:sldId id="296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8FD04AC3-30A0-4547-A81D-6A5D759C7006}">
          <p14:sldIdLst>
            <p14:sldId id="256"/>
            <p14:sldId id="258"/>
          </p14:sldIdLst>
        </p14:section>
        <p14:section name="Untitled Section" id="{F30DAA65-3F0D-4C0E-840C-99F8A88F69BB}">
          <p14:sldIdLst>
            <p14:sldId id="259"/>
            <p14:sldId id="261"/>
            <p14:sldId id="262"/>
            <p14:sldId id="264"/>
            <p14:sldId id="304"/>
          </p14:sldIdLst>
        </p14:section>
        <p14:section name="Untitled Section" id="{140C3577-B85A-4B95-AF0E-1E5DF7CBA84B}">
          <p14:sldIdLst>
            <p14:sldId id="266"/>
            <p14:sldId id="269"/>
            <p14:sldId id="270"/>
            <p14:sldId id="294"/>
            <p14:sldId id="272"/>
            <p14:sldId id="284"/>
            <p14:sldId id="275"/>
            <p14:sldId id="285"/>
            <p14:sldId id="278"/>
            <p14:sldId id="287"/>
            <p14:sldId id="280"/>
            <p14:sldId id="291"/>
            <p14:sldId id="281"/>
            <p14:sldId id="286"/>
            <p14:sldId id="277"/>
            <p14:sldId id="288"/>
            <p14:sldId id="276"/>
            <p14:sldId id="289"/>
            <p14:sldId id="282"/>
            <p14:sldId id="292"/>
            <p14:sldId id="283"/>
            <p14:sldId id="297"/>
            <p14:sldId id="290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Untitled Section" id="{3A6088E5-94DF-4C57-A2CF-166F1170E496}">
          <p14:sldIdLst>
            <p14:sldId id="295"/>
          </p14:sldIdLst>
        </p14:section>
        <p14:section name="Untitled Section" id="{2F98CD3D-EA67-4AD3-9A7B-9E60ED92A1D7}">
          <p14:sldIdLst>
            <p14:sldId id="296"/>
          </p14:sldIdLst>
        </p14:section>
        <p14:section name="Untitled Section" id="{8A10FC2D-CAAD-454B-B88A-D1BDBD12A535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FBBEB"/>
    <a:srgbClr val="B5B3B0"/>
    <a:srgbClr val="E6E6E8"/>
    <a:srgbClr val="AFB0AA"/>
    <a:srgbClr val="333333"/>
    <a:srgbClr val="CACACC"/>
    <a:srgbClr val="BCBCBE"/>
    <a:srgbClr val="02B1A5"/>
    <a:srgbClr val="00A99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1" autoAdjust="0"/>
    <p:restoredTop sz="93716" autoAdjust="0"/>
  </p:normalViewPr>
  <p:slideViewPr>
    <p:cSldViewPr snapToGrid="0" showGuides="1">
      <p:cViewPr varScale="1">
        <p:scale>
          <a:sx n="70" d="100"/>
          <a:sy n="70" d="100"/>
        </p:scale>
        <p:origin x="-51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AF519-6DEE-4801-9669-9880C636D13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97F7-7246-4D36-A9E2-06A86EF00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09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797F7-7246-4D36-A9E2-06A86EF00A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953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41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800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329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2952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654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1773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932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8640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4053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348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826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5679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072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0928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308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443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592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645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329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73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936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79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374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BCCF7D-631D-4313-8A93-6A839BDF8C96}" type="datetimeFigureOut">
              <a:rPr lang="en-US" smtClean="0"/>
              <a:pPr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56F640-35EC-460E-A5A7-85AFF08A885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5441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slide" Target="slide19.xml"/><Relationship Id="rId12" Type="http://schemas.openxmlformats.org/officeDocument/2006/relationships/slide" Target="slide23.xml"/><Relationship Id="rId2" Type="http://schemas.openxmlformats.org/officeDocument/2006/relationships/image" Target="../media/image22.jpeg"/><Relationship Id="rId16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7.xml"/><Relationship Id="rId5" Type="http://schemas.openxmlformats.org/officeDocument/2006/relationships/slide" Target="slide15.xml"/><Relationship Id="rId15" Type="http://schemas.openxmlformats.org/officeDocument/2006/relationships/image" Target="../media/image24.png"/><Relationship Id="rId10" Type="http://schemas.openxmlformats.org/officeDocument/2006/relationships/slide" Target="slide27.xml"/><Relationship Id="rId4" Type="http://schemas.openxmlformats.org/officeDocument/2006/relationships/slide" Target="slide11.xml"/><Relationship Id="rId9" Type="http://schemas.openxmlformats.org/officeDocument/2006/relationships/slide" Target="slide25.xml"/><Relationship Id="rId1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slide" Target="slid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slide" Target="slide12.xml"/><Relationship Id="rId4" Type="http://schemas.openxmlformats.org/officeDocument/2006/relationships/slide" Target="slide10.xml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slide" Target="slide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29.png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4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jpeg"/><Relationship Id="rId7" Type="http://schemas.openxmlformats.org/officeDocument/2006/relationships/slide" Target="slide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31.jpeg"/><Relationship Id="rId9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6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2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8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slide" Target="slide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34.png"/><Relationship Id="rId9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0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slide" Target="slide1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10" Type="http://schemas.openxmlformats.org/officeDocument/2006/relationships/slide" Target="slide38.xml"/><Relationship Id="rId4" Type="http://schemas.openxmlformats.org/officeDocument/2006/relationships/slide" Target="slide2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5.jpeg"/><Relationship Id="rId7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7.png"/><Relationship Id="rId10" Type="http://schemas.openxmlformats.org/officeDocument/2006/relationships/slide" Target="slide10.xml"/><Relationship Id="rId4" Type="http://schemas.openxmlformats.org/officeDocument/2006/relationships/image" Target="../media/image36.jpe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2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jpeg"/><Relationship Id="rId7" Type="http://schemas.openxmlformats.org/officeDocument/2006/relationships/slide" Target="slide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39.jpeg"/><Relationship Id="rId9" Type="http://schemas.openxmlformats.org/officeDocument/2006/relationships/slide" Target="slide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4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6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9.xml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2.jpeg"/><Relationship Id="rId7" Type="http://schemas.openxmlformats.org/officeDocument/2006/relationships/slide" Target="slide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43.jpeg"/><Relationship Id="rId9" Type="http://schemas.openxmlformats.org/officeDocument/2006/relationships/slide" Target="slide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27.png"/><Relationship Id="rId7" Type="http://schemas.openxmlformats.org/officeDocument/2006/relationships/slide" Target="slide7.xml"/><Relationship Id="rId12" Type="http://schemas.openxmlformats.org/officeDocument/2006/relationships/slide" Target="slide3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slide" Target="slide33.xml"/><Relationship Id="rId5" Type="http://schemas.openxmlformats.org/officeDocument/2006/relationships/slide" Target="slide2.xml"/><Relationship Id="rId10" Type="http://schemas.openxmlformats.org/officeDocument/2006/relationships/slide" Target="slide32.xml"/><Relationship Id="rId4" Type="http://schemas.openxmlformats.org/officeDocument/2006/relationships/slide" Target="slide29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4.jpeg"/><Relationship Id="rId7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Penilaian%20Psikomotor.docx" TargetMode="External"/><Relationship Id="rId13" Type="http://schemas.openxmlformats.org/officeDocument/2006/relationships/slide" Target="slide2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7.png"/><Relationship Id="rId10" Type="http://schemas.openxmlformats.org/officeDocument/2006/relationships/image" Target="../media/image49.jpeg"/><Relationship Id="rId4" Type="http://schemas.openxmlformats.org/officeDocument/2006/relationships/slide" Target="slide37.xml"/><Relationship Id="rId9" Type="http://schemas.openxmlformats.org/officeDocument/2006/relationships/hyperlink" Target="Penilaian%20Kognitif.docx" TargetMode="External"/><Relationship Id="rId14" Type="http://schemas.openxmlformats.org/officeDocument/2006/relationships/slide" Target="slid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3.png"/><Relationship Id="rId7" Type="http://schemas.openxmlformats.org/officeDocument/2006/relationships/slide" Target="slide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4.png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slide" Target="slide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9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Subtitle 9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614" b="5029"/>
          <a:stretch/>
        </p:blipFill>
        <p:spPr>
          <a:xfrm>
            <a:off x="9020" y="-34057"/>
            <a:ext cx="12409601" cy="6858000"/>
          </a:xfrm>
          <a:prstGeom prst="rect">
            <a:avLst/>
          </a:prstGeom>
        </p:spPr>
      </p:pic>
      <p:sp>
        <p:nvSpPr>
          <p:cNvPr id="79" name="Freeform 78"/>
          <p:cNvSpPr/>
          <p:nvPr/>
        </p:nvSpPr>
        <p:spPr>
          <a:xfrm>
            <a:off x="2535900" y="794084"/>
            <a:ext cx="1588450" cy="794084"/>
          </a:xfrm>
          <a:custGeom>
            <a:avLst/>
            <a:gdLst>
              <a:gd name="connsiteX0" fmla="*/ 809202 w 1588450"/>
              <a:gd name="connsiteY0" fmla="*/ 0 h 794084"/>
              <a:gd name="connsiteX1" fmla="*/ 1588450 w 1588450"/>
              <a:gd name="connsiteY1" fmla="*/ 794084 h 794084"/>
              <a:gd name="connsiteX2" fmla="*/ 0 w 1588450"/>
              <a:gd name="connsiteY2" fmla="*/ 794084 h 794084"/>
              <a:gd name="connsiteX3" fmla="*/ 809202 w 1588450"/>
              <a:gd name="connsiteY3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450" h="794084">
                <a:moveTo>
                  <a:pt x="809202" y="0"/>
                </a:moveTo>
                <a:lnTo>
                  <a:pt x="1588450" y="794084"/>
                </a:lnTo>
                <a:lnTo>
                  <a:pt x="0" y="794084"/>
                </a:lnTo>
                <a:lnTo>
                  <a:pt x="80920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2600887" y="5257800"/>
            <a:ext cx="1417616" cy="708682"/>
          </a:xfrm>
          <a:custGeom>
            <a:avLst/>
            <a:gdLst>
              <a:gd name="connsiteX0" fmla="*/ 0 w 1417616"/>
              <a:gd name="connsiteY0" fmla="*/ 0 h 708682"/>
              <a:gd name="connsiteX1" fmla="*/ 1417616 w 1417616"/>
              <a:gd name="connsiteY1" fmla="*/ 0 h 708682"/>
              <a:gd name="connsiteX2" fmla="*/ 695441 w 1417616"/>
              <a:gd name="connsiteY2" fmla="*/ 708682 h 708682"/>
              <a:gd name="connsiteX3" fmla="*/ 0 w 1417616"/>
              <a:gd name="connsiteY3" fmla="*/ 0 h 70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7616" h="708682">
                <a:moveTo>
                  <a:pt x="0" y="0"/>
                </a:moveTo>
                <a:lnTo>
                  <a:pt x="1417616" y="0"/>
                </a:lnTo>
                <a:lnTo>
                  <a:pt x="695441" y="70868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-114300" y="337"/>
            <a:ext cx="12532921" cy="1588168"/>
          </a:xfrm>
          <a:custGeom>
            <a:avLst/>
            <a:gdLst>
              <a:gd name="connsiteX0" fmla="*/ 0 w 12191999"/>
              <a:gd name="connsiteY0" fmla="*/ 0 h 1588168"/>
              <a:gd name="connsiteX1" fmla="*/ 12191999 w 12191999"/>
              <a:gd name="connsiteY1" fmla="*/ 0 h 1588168"/>
              <a:gd name="connsiteX2" fmla="*/ 12191999 w 12191999"/>
              <a:gd name="connsiteY2" fmla="*/ 1588168 h 1588168"/>
              <a:gd name="connsiteX3" fmla="*/ 8508434 w 12191999"/>
              <a:gd name="connsiteY3" fmla="*/ 1588168 h 1588168"/>
              <a:gd name="connsiteX4" fmla="*/ 9149710 w 12191999"/>
              <a:gd name="connsiteY4" fmla="*/ 984145 h 1588168"/>
              <a:gd name="connsiteX5" fmla="*/ 9073976 w 12191999"/>
              <a:gd name="connsiteY5" fmla="*/ 903739 h 1588168"/>
              <a:gd name="connsiteX6" fmla="*/ 8347336 w 12191999"/>
              <a:gd name="connsiteY6" fmla="*/ 1588168 h 1588168"/>
              <a:gd name="connsiteX7" fmla="*/ 8280719 w 12191999"/>
              <a:gd name="connsiteY7" fmla="*/ 1588168 h 1588168"/>
              <a:gd name="connsiteX8" fmla="*/ 9045195 w 12191999"/>
              <a:gd name="connsiteY8" fmla="*/ 868102 h 1588168"/>
              <a:gd name="connsiteX9" fmla="*/ 8969461 w 12191999"/>
              <a:gd name="connsiteY9" fmla="*/ 787696 h 1588168"/>
              <a:gd name="connsiteX10" fmla="*/ 8119621 w 12191999"/>
              <a:gd name="connsiteY10" fmla="*/ 1588168 h 1588168"/>
              <a:gd name="connsiteX11" fmla="*/ 8050011 w 12191999"/>
              <a:gd name="connsiteY11" fmla="*/ 1588168 h 1588168"/>
              <a:gd name="connsiteX12" fmla="*/ 8929723 w 12191999"/>
              <a:gd name="connsiteY12" fmla="*/ 759560 h 1588168"/>
              <a:gd name="connsiteX13" fmla="*/ 8853989 w 12191999"/>
              <a:gd name="connsiteY13" fmla="*/ 679154 h 1588168"/>
              <a:gd name="connsiteX14" fmla="*/ 7888912 w 12191999"/>
              <a:gd name="connsiteY14" fmla="*/ 1588168 h 1588168"/>
              <a:gd name="connsiteX15" fmla="*/ 4124350 w 12191999"/>
              <a:gd name="connsiteY15" fmla="*/ 1588168 h 1588168"/>
              <a:gd name="connsiteX16" fmla="*/ 3345102 w 12191999"/>
              <a:gd name="connsiteY16" fmla="*/ 794084 h 1588168"/>
              <a:gd name="connsiteX17" fmla="*/ 2535900 w 12191999"/>
              <a:gd name="connsiteY17" fmla="*/ 1588168 h 1588168"/>
              <a:gd name="connsiteX18" fmla="*/ 0 w 12191999"/>
              <a:gd name="connsiteY18" fmla="*/ 1588168 h 158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1999" h="1588168">
                <a:moveTo>
                  <a:pt x="0" y="0"/>
                </a:moveTo>
                <a:lnTo>
                  <a:pt x="12191999" y="0"/>
                </a:lnTo>
                <a:lnTo>
                  <a:pt x="12191999" y="1588168"/>
                </a:lnTo>
                <a:lnTo>
                  <a:pt x="8508434" y="1588168"/>
                </a:lnTo>
                <a:lnTo>
                  <a:pt x="9149710" y="984145"/>
                </a:lnTo>
                <a:lnTo>
                  <a:pt x="9073976" y="903739"/>
                </a:lnTo>
                <a:lnTo>
                  <a:pt x="8347336" y="1588168"/>
                </a:lnTo>
                <a:lnTo>
                  <a:pt x="8280719" y="1588168"/>
                </a:lnTo>
                <a:lnTo>
                  <a:pt x="9045195" y="868102"/>
                </a:lnTo>
                <a:lnTo>
                  <a:pt x="8969461" y="787696"/>
                </a:lnTo>
                <a:lnTo>
                  <a:pt x="8119621" y="1588168"/>
                </a:lnTo>
                <a:lnTo>
                  <a:pt x="8050011" y="1588168"/>
                </a:lnTo>
                <a:lnTo>
                  <a:pt x="8929723" y="759560"/>
                </a:lnTo>
                <a:lnTo>
                  <a:pt x="8853989" y="679154"/>
                </a:lnTo>
                <a:lnTo>
                  <a:pt x="7888912" y="1588168"/>
                </a:lnTo>
                <a:lnTo>
                  <a:pt x="4124350" y="1588168"/>
                </a:lnTo>
                <a:lnTo>
                  <a:pt x="3345102" y="794084"/>
                </a:lnTo>
                <a:lnTo>
                  <a:pt x="2535900" y="1588168"/>
                </a:lnTo>
                <a:lnTo>
                  <a:pt x="0" y="1588168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-114300" y="5297556"/>
            <a:ext cx="12687299" cy="1588168"/>
          </a:xfrm>
          <a:custGeom>
            <a:avLst/>
            <a:gdLst>
              <a:gd name="connsiteX0" fmla="*/ 0 w 12192000"/>
              <a:gd name="connsiteY0" fmla="*/ 0 h 1588168"/>
              <a:gd name="connsiteX1" fmla="*/ 2600887 w 12192000"/>
              <a:gd name="connsiteY1" fmla="*/ 0 h 1588168"/>
              <a:gd name="connsiteX2" fmla="*/ 3296328 w 12192000"/>
              <a:gd name="connsiteY2" fmla="*/ 708682 h 1588168"/>
              <a:gd name="connsiteX3" fmla="*/ 4018503 w 12192000"/>
              <a:gd name="connsiteY3" fmla="*/ 0 h 1588168"/>
              <a:gd name="connsiteX4" fmla="*/ 12192000 w 12192000"/>
              <a:gd name="connsiteY4" fmla="*/ 0 h 1588168"/>
              <a:gd name="connsiteX5" fmla="*/ 12192000 w 12192000"/>
              <a:gd name="connsiteY5" fmla="*/ 1588168 h 1588168"/>
              <a:gd name="connsiteX6" fmla="*/ 0 w 12192000"/>
              <a:gd name="connsiteY6" fmla="*/ 1588168 h 1588168"/>
              <a:gd name="connsiteX7" fmla="*/ 0 w 12192000"/>
              <a:gd name="connsiteY7" fmla="*/ 0 h 158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588168">
                <a:moveTo>
                  <a:pt x="0" y="0"/>
                </a:moveTo>
                <a:lnTo>
                  <a:pt x="2600887" y="0"/>
                </a:lnTo>
                <a:lnTo>
                  <a:pt x="3296328" y="708682"/>
                </a:lnTo>
                <a:lnTo>
                  <a:pt x="4018503" y="0"/>
                </a:lnTo>
                <a:lnTo>
                  <a:pt x="12192000" y="0"/>
                </a:lnTo>
                <a:lnTo>
                  <a:pt x="12192000" y="1588168"/>
                </a:lnTo>
                <a:lnTo>
                  <a:pt x="0" y="158816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 rot="2764865">
            <a:off x="-121561" y="701560"/>
            <a:ext cx="4438671" cy="835250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2718832">
            <a:off x="1480895" y="2009442"/>
            <a:ext cx="3657600" cy="36576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284429" y="2527627"/>
            <a:ext cx="4454684" cy="43183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018503" y="614987"/>
            <a:ext cx="4795158" cy="461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 rot="2764865">
            <a:off x="-917560" y="-1528111"/>
            <a:ext cx="3171418" cy="49882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11142" y="2794779"/>
            <a:ext cx="48907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GARIS </a:t>
            </a:r>
          </a:p>
          <a:p>
            <a:pPr algn="ctr"/>
            <a:r>
              <a:rPr lang="en-US" sz="32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GAMBAR TEKNIK</a:t>
            </a:r>
            <a:endParaRPr lang="en-US" sz="3200" b="1" dirty="0">
              <a:ln w="28575">
                <a:solidFill>
                  <a:schemeClr val="bg1"/>
                </a:solidFill>
                <a:prstDash val="solid"/>
              </a:ln>
              <a:latin typeface="Sematary" panose="020B0A03020100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760429" y="4102090"/>
            <a:ext cx="2951543" cy="45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654857" y="4334173"/>
            <a:ext cx="30040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4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Al Azis</a:t>
            </a:r>
            <a:r>
              <a:rPr lang="en-US" sz="24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, </a:t>
            </a:r>
            <a:r>
              <a:rPr lang="en-US" sz="2400" b="1" dirty="0" err="1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S.pd</a:t>
            </a:r>
            <a:endParaRPr lang="en-US" sz="2400" b="1" dirty="0">
              <a:ln w="28575">
                <a:solidFill>
                  <a:schemeClr val="bg1"/>
                </a:solidFill>
                <a:prstDash val="solid"/>
              </a:ln>
              <a:latin typeface="Sematary" panose="020B0A030201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596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75" grpId="0" animBg="1"/>
      <p:bldP spid="80" grpId="0" animBg="1"/>
      <p:bldP spid="81" grpId="0" animBg="1"/>
      <p:bldP spid="92" grpId="0" animBg="1"/>
      <p:bldP spid="97" grpId="0"/>
      <p:bldP spid="99" grpId="0" animBg="1"/>
      <p:bldP spid="1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435772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36229" y="718688"/>
            <a:ext cx="4517571" cy="537346"/>
            <a:chOff x="7024914" y="470037"/>
            <a:chExt cx="4517571" cy="5373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70037"/>
              <a:ext cx="4517571" cy="508318"/>
            </a:xfrm>
            <a:prstGeom prst="rect">
              <a:avLst/>
            </a:prstGeom>
          </p:spPr>
        </p:pic>
        <p:sp>
          <p:nvSpPr>
            <p:cNvPr id="12" name="Rectangle 11">
              <a:hlinkClick r:id="rId4" action="ppaction://hlinksldjump"/>
            </p:cNvPr>
            <p:cNvSpPr/>
            <p:nvPr/>
          </p:nvSpPr>
          <p:spPr>
            <a:xfrm>
              <a:off x="8120628" y="545718"/>
              <a:ext cx="227035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TEBAL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49776" y="1945235"/>
            <a:ext cx="4517571" cy="508318"/>
            <a:chOff x="7038461" y="562339"/>
            <a:chExt cx="4517571" cy="50831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8461" y="562339"/>
              <a:ext cx="4517571" cy="508318"/>
            </a:xfrm>
            <a:prstGeom prst="rect">
              <a:avLst/>
            </a:prstGeom>
          </p:spPr>
        </p:pic>
        <p:sp>
          <p:nvSpPr>
            <p:cNvPr id="26" name="Rectangle 25">
              <a:hlinkClick r:id="rId5" action="ppaction://hlinksldjump"/>
            </p:cNvPr>
            <p:cNvSpPr/>
            <p:nvPr/>
          </p:nvSpPr>
          <p:spPr>
            <a:xfrm>
              <a:off x="7639217" y="562917"/>
              <a:ext cx="323317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GORES TIPIS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836229" y="1339822"/>
            <a:ext cx="4517571" cy="508318"/>
            <a:chOff x="7024914" y="499065"/>
            <a:chExt cx="4517571" cy="50831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99065"/>
              <a:ext cx="4517571" cy="508318"/>
            </a:xfrm>
            <a:prstGeom prst="rect">
              <a:avLst/>
            </a:prstGeom>
          </p:spPr>
        </p:pic>
        <p:sp>
          <p:nvSpPr>
            <p:cNvPr id="29" name="Rectangle 28">
              <a:hlinkClick r:id="rId6" action="ppaction://hlinksldjump"/>
            </p:cNvPr>
            <p:cNvSpPr/>
            <p:nvPr/>
          </p:nvSpPr>
          <p:spPr>
            <a:xfrm>
              <a:off x="8120628" y="545718"/>
              <a:ext cx="227035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TIPIS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836230" y="3144127"/>
            <a:ext cx="4517571" cy="542196"/>
            <a:chOff x="7024914" y="499065"/>
            <a:chExt cx="4517571" cy="54219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99065"/>
              <a:ext cx="4517571" cy="508318"/>
            </a:xfrm>
            <a:prstGeom prst="rect">
              <a:avLst/>
            </a:prstGeom>
          </p:spPr>
        </p:pic>
        <p:sp>
          <p:nvSpPr>
            <p:cNvPr id="32" name="Rectangle 31">
              <a:hlinkClick r:id="rId7" action="ppaction://hlinksldjump"/>
            </p:cNvPr>
            <p:cNvSpPr/>
            <p:nvPr/>
          </p:nvSpPr>
          <p:spPr>
            <a:xfrm>
              <a:off x="7248009" y="579596"/>
              <a:ext cx="4071375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GORES TITIK TIPIS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532881" y="3758542"/>
            <a:ext cx="5068477" cy="508318"/>
            <a:chOff x="6721565" y="499065"/>
            <a:chExt cx="5068477" cy="50831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99065"/>
              <a:ext cx="4517571" cy="508318"/>
            </a:xfrm>
            <a:prstGeom prst="rect">
              <a:avLst/>
            </a:prstGeom>
          </p:spPr>
        </p:pic>
        <p:sp>
          <p:nvSpPr>
            <p:cNvPr id="35" name="Rectangle 34">
              <a:hlinkClick r:id="rId8" action="ppaction://hlinksldjump"/>
            </p:cNvPr>
            <p:cNvSpPr/>
            <p:nvPr/>
          </p:nvSpPr>
          <p:spPr>
            <a:xfrm>
              <a:off x="6721565" y="582070"/>
              <a:ext cx="506847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TIPIS KONTINU BEBAS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37441" y="4966913"/>
            <a:ext cx="7692604" cy="508318"/>
            <a:chOff x="5426124" y="499065"/>
            <a:chExt cx="7692604" cy="50831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99065"/>
              <a:ext cx="4517571" cy="508318"/>
            </a:xfrm>
            <a:prstGeom prst="rect">
              <a:avLst/>
            </a:prstGeom>
          </p:spPr>
        </p:pic>
        <p:sp>
          <p:nvSpPr>
            <p:cNvPr id="41" name="Rectangle 40">
              <a:hlinkClick r:id="rId9" action="ppaction://hlinksldjump"/>
            </p:cNvPr>
            <p:cNvSpPr/>
            <p:nvPr/>
          </p:nvSpPr>
          <p:spPr>
            <a:xfrm>
              <a:off x="5426124" y="606461"/>
              <a:ext cx="769260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BERGORES TIPIS YANG BERUJUNG TEBAL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36230" y="5547797"/>
            <a:ext cx="4517571" cy="508318"/>
            <a:chOff x="7024914" y="499065"/>
            <a:chExt cx="4517571" cy="50831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914" y="499065"/>
              <a:ext cx="4517571" cy="508318"/>
            </a:xfrm>
            <a:prstGeom prst="rect">
              <a:avLst/>
            </a:prstGeom>
          </p:spPr>
        </p:pic>
        <p:sp>
          <p:nvSpPr>
            <p:cNvPr id="44" name="Rectangle 43">
              <a:hlinkClick r:id="rId10" action="ppaction://hlinksldjump"/>
            </p:cNvPr>
            <p:cNvSpPr/>
            <p:nvPr/>
          </p:nvSpPr>
          <p:spPr>
            <a:xfrm>
              <a:off x="7248009" y="571966"/>
              <a:ext cx="416998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GARIS-GARIS BERTITIK TEBAL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36229" y="2538714"/>
            <a:ext cx="4517571" cy="508318"/>
            <a:chOff x="6836229" y="2538714"/>
            <a:chExt cx="4517571" cy="50831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6229" y="2538714"/>
              <a:ext cx="4517571" cy="508318"/>
            </a:xfrm>
            <a:prstGeom prst="rect">
              <a:avLst/>
            </a:prstGeom>
          </p:spPr>
        </p:pic>
        <p:sp>
          <p:nvSpPr>
            <p:cNvPr id="45" name="Rectangle 44">
              <a:hlinkClick r:id="rId11" action="ppaction://hlinksldjump"/>
            </p:cNvPr>
            <p:cNvSpPr/>
            <p:nvPr/>
          </p:nvSpPr>
          <p:spPr>
            <a:xfrm>
              <a:off x="7311679" y="2558657"/>
              <a:ext cx="356666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GORES TEBAL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32880" y="4371969"/>
            <a:ext cx="5068477" cy="508318"/>
            <a:chOff x="6532880" y="4371969"/>
            <a:chExt cx="5068477" cy="50831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6230" y="4371969"/>
              <a:ext cx="4517571" cy="508318"/>
            </a:xfrm>
            <a:prstGeom prst="rect">
              <a:avLst/>
            </a:prstGeom>
          </p:spPr>
        </p:pic>
        <p:sp>
          <p:nvSpPr>
            <p:cNvPr id="46" name="Rectangle 45">
              <a:hlinkClick r:id="rId12" action="ppaction://hlinksldjump"/>
            </p:cNvPr>
            <p:cNvSpPr/>
            <p:nvPr/>
          </p:nvSpPr>
          <p:spPr>
            <a:xfrm>
              <a:off x="6532880" y="4451866"/>
              <a:ext cx="506847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 TIPIS KONTINU ZIG ZAG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6238" y="987361"/>
            <a:ext cx="6211330" cy="6211330"/>
            <a:chOff x="916238" y="987361"/>
            <a:chExt cx="6211330" cy="62113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16238" y="987361"/>
              <a:ext cx="6211330" cy="6211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Rectangle 46"/>
            <p:cNvSpPr/>
            <p:nvPr/>
          </p:nvSpPr>
          <p:spPr>
            <a:xfrm rot="21395185">
              <a:off x="2061050" y="2248263"/>
              <a:ext cx="485282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Sematary" panose="020B0A03020100020204" pitchFamily="34" charset="0"/>
                </a:rPr>
                <a:t>MACAM-MACAM </a:t>
              </a:r>
            </a:p>
            <a:p>
              <a:pPr algn="ctr"/>
              <a:r>
                <a:rPr lang="en-US" sz="2400" b="1" dirty="0" smtClean="0">
                  <a:ln w="28575">
                    <a:noFill/>
                    <a:prstDash val="solid"/>
                  </a:ln>
                  <a:latin typeface="Sematary" panose="020B0A03020100020204" pitchFamily="34" charset="0"/>
                </a:rPr>
                <a:t>GARIS</a:t>
              </a:r>
            </a:p>
          </p:txBody>
        </p:sp>
      </p:grpSp>
      <p:sp>
        <p:nvSpPr>
          <p:cNvPr id="49" name="Action Button: Home 48">
            <a:hlinkClick r:id="rId1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52" name="Rectangle 51">
              <a:hlinkClick r:id="rId1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20953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834117" y="1651260"/>
            <a:ext cx="3979025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0,5 - 0,7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34118" y="2161256"/>
            <a:ext cx="4965995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Gambar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Garis-Garis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Nyata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Tepi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5" action="ppaction://hlinksldjump"/>
          </p:cNvPr>
          <p:cNvSpPr/>
          <p:nvPr/>
        </p:nvSpPr>
        <p:spPr>
          <a:xfrm>
            <a:off x="6834116" y="5499140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5818" y="3071960"/>
            <a:ext cx="3793427" cy="1485194"/>
            <a:chOff x="1865818" y="2674703"/>
            <a:chExt cx="3793427" cy="1485194"/>
          </a:xfrm>
        </p:grpSpPr>
        <p:sp>
          <p:nvSpPr>
            <p:cNvPr id="16" name="Rectangle 15"/>
            <p:cNvSpPr/>
            <p:nvPr/>
          </p:nvSpPr>
          <p:spPr>
            <a:xfrm>
              <a:off x="1865819" y="3425824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Garis</a:t>
              </a:r>
              <a:r>
                <a:rPr lang="en-US" sz="32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Tebal</a:t>
              </a:r>
              <a:r>
                <a:rPr lang="en-US" sz="32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</a:t>
              </a:r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65818" y="2674703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1043" y="3413758"/>
            <a:ext cx="3048264" cy="3048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7" idx="1"/>
          </p:cNvCxnSpPr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6000" y="380603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59244" y="3806033"/>
            <a:ext cx="43675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ction Button: Home 29">
            <a:hlinkClick r:id="rId7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4" name="Rectangle 33">
              <a:hlinkClick r:id="rId9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5638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46986" y="5200777"/>
            <a:ext cx="2853128" cy="1160257"/>
            <a:chOff x="1865818" y="3071960"/>
            <a:chExt cx="3793427" cy="1485194"/>
          </a:xfrm>
        </p:grpSpPr>
        <p:grpSp>
          <p:nvGrpSpPr>
            <p:cNvPr id="15" name="Group 14"/>
            <p:cNvGrpSpPr/>
            <p:nvPr/>
          </p:nvGrpSpPr>
          <p:grpSpPr>
            <a:xfrm>
              <a:off x="1865818" y="3071960"/>
              <a:ext cx="3793427" cy="1485194"/>
              <a:chOff x="1865818" y="2674703"/>
              <a:chExt cx="3793427" cy="1485194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5819" y="3425824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32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  <a:r>
                  <a:rPr lang="en-US" sz="32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Tebal</a:t>
                </a:r>
                <a:r>
                  <a:rPr lang="en-US" sz="32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1043" y="3413758"/>
              <a:ext cx="3048264" cy="3048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807540" y="1789704"/>
            <a:ext cx="8837779" cy="3110023"/>
            <a:chOff x="2831720" y="2447562"/>
            <a:chExt cx="8837779" cy="3110023"/>
          </a:xfrm>
        </p:grpSpPr>
        <p:pic>
          <p:nvPicPr>
            <p:cNvPr id="2050" name="Picture 11" descr="C:\Users\WeAreTheWorld\Downloads\jenis gari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720" y="2447562"/>
              <a:ext cx="7716081" cy="311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7192818" y="2485407"/>
              <a:ext cx="4476681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Penerapan</a:t>
              </a:r>
              <a:r>
                <a:rPr lang="en-US" sz="16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16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  <a:p>
              <a:pPr algn="ctr"/>
              <a:r>
                <a:rPr lang="en-US" sz="16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Pada</a:t>
              </a:r>
              <a:r>
                <a:rPr lang="en-US" sz="16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16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Gambar</a:t>
              </a:r>
              <a:r>
                <a:rPr lang="en-US" sz="16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16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Kerja</a:t>
              </a:r>
              <a:endPara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  <p:sp>
        <p:nvSpPr>
          <p:cNvPr id="26" name="Action Button: Home 25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1" name="Rectangle 20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2" name="Rectangle 31">
              <a:hlinkClick r:id="rId9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34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34117" y="1651260"/>
            <a:ext cx="4126808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0,1 - 0,35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618" y="2246265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Arsir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Proyeksi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Penunjuk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Berpotongan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Khayal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Nyata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dari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penampang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diputar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di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tempat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bantu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lainya</a:t>
            </a:r>
            <a:endParaRPr lang="en-US" sz="24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499140"/>
            <a:ext cx="4126809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5818" y="3071960"/>
            <a:ext cx="3793427" cy="1485194"/>
            <a:chOff x="1865818" y="2674703"/>
            <a:chExt cx="3793427" cy="1485194"/>
          </a:xfrm>
        </p:grpSpPr>
        <p:sp>
          <p:nvSpPr>
            <p:cNvPr id="16" name="Rectangle 15"/>
            <p:cNvSpPr/>
            <p:nvPr/>
          </p:nvSpPr>
          <p:spPr>
            <a:xfrm>
              <a:off x="1865819" y="3425824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Garis</a:t>
              </a:r>
              <a:r>
                <a:rPr lang="en-US" sz="32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Tipis  </a:t>
              </a:r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65818" y="2674703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7" idx="1"/>
          </p:cNvCxnSpPr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104044" y="3421290"/>
            <a:ext cx="3253839" cy="77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ction Button: Home 32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9" name="Rectangle 28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9" name="Rectangle 38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456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3" descr="https://sites.google.com/site/studiogbmesin/_/rsrc/1460011457013/serba-serbi-gambar-teknik/0112gariskontinutipisgarisukuran/studiogbmesinatgmaildotcom_garis%20ukuran_500_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5527" y="1660324"/>
            <a:ext cx="3642212" cy="330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Arsiran Pohon semak dan des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5316" y="1623573"/>
            <a:ext cx="3711376" cy="3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155829" y="5046230"/>
            <a:ext cx="24838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862026" y="5250001"/>
            <a:ext cx="2944616" cy="1140739"/>
            <a:chOff x="8655387" y="5041135"/>
            <a:chExt cx="2944616" cy="1140739"/>
          </a:xfrm>
        </p:grpSpPr>
        <p:grpSp>
          <p:nvGrpSpPr>
            <p:cNvPr id="17" name="Group 16"/>
            <p:cNvGrpSpPr/>
            <p:nvPr/>
          </p:nvGrpSpPr>
          <p:grpSpPr>
            <a:xfrm>
              <a:off x="8655387" y="5041135"/>
              <a:ext cx="2944616" cy="1140739"/>
              <a:chOff x="1865818" y="2674703"/>
              <a:chExt cx="3793427" cy="148519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65819" y="3425824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32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Tipis  </a:t>
                </a:r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8873812" y="5289885"/>
              <a:ext cx="2479988" cy="401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Action Button: Home 30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4" name="Rectangle 23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3" name="Rectangle 32">
              <a:hlinkClick r:id="rId9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32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55618" y="2246265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G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aris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gambar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yang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kelihatan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Nyata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Terhalang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Tepi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Terhalang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499140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4116" y="1632539"/>
            <a:ext cx="4126808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0,35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65818" y="2977970"/>
            <a:ext cx="3793426" cy="1694124"/>
            <a:chOff x="1865818" y="2977970"/>
            <a:chExt cx="3793426" cy="1694124"/>
          </a:xfrm>
        </p:grpSpPr>
        <p:grpSp>
          <p:nvGrpSpPr>
            <p:cNvPr id="15" name="Group 14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Gores Tipis</a:t>
                </a:r>
                <a:endParaRPr lang="en-US" sz="24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Action Button: Home 35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9" name="Rectangle 28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2" name="Rectangle 31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87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550442" y="5401298"/>
            <a:ext cx="3249672" cy="989886"/>
            <a:chOff x="1865818" y="2977970"/>
            <a:chExt cx="3793426" cy="1694124"/>
          </a:xfrm>
        </p:grpSpPr>
        <p:grpSp>
          <p:nvGrpSpPr>
            <p:cNvPr id="24" name="Group 23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Gores Tipis </a:t>
                </a:r>
                <a:endParaRPr lang="en-US" sz="24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14" descr="C:\Users\WeAreTheWorld\Downloads\studiogbmesinatgmaildotcom_garis bentuk yang tidak kelihatan_800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5076" y="1589544"/>
            <a:ext cx="6199978" cy="3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39168" y="4926936"/>
            <a:ext cx="2274373" cy="369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45075" y="4787978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sp>
        <p:nvSpPr>
          <p:cNvPr id="26" name="Action Button: Home 25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2" name="Rectangle 31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5" name="Rectangle 34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6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55618" y="2145269"/>
            <a:ext cx="5166546" cy="3524102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G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aris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gambar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tidak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kelihatan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Nyata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Terhalang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Tepi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Terhalang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Penanda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adanya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bagian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tertentu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objek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perbolehkan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proses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perlakuan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permukaan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Contoh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: proses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perlakuan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panas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(</a:t>
            </a:r>
            <a:r>
              <a:rPr lang="en-US" sz="2000" i="1" dirty="0">
                <a:solidFill>
                  <a:schemeClr val="tx1"/>
                </a:solidFill>
                <a:latin typeface="League Spartan" panose="00000800000000000000" pitchFamily="50" charset="0"/>
              </a:rPr>
              <a:t>heat treatment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55618" y="5758827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5818" y="2977970"/>
            <a:ext cx="3793426" cy="1694124"/>
            <a:chOff x="1865818" y="2674703"/>
            <a:chExt cx="3793426" cy="1468146"/>
          </a:xfrm>
        </p:grpSpPr>
        <p:sp>
          <p:nvSpPr>
            <p:cNvPr id="16" name="Rectangle 15"/>
            <p:cNvSpPr/>
            <p:nvPr/>
          </p:nvSpPr>
          <p:spPr>
            <a:xfrm>
              <a:off x="1865818" y="3408776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Gores </a:t>
              </a:r>
              <a:r>
                <a:rPr lang="en-US" sz="24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Tebal</a:t>
              </a:r>
              <a:endParaRPr lang="en-US" sz="2400" dirty="0" smtClean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65818" y="2674703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42174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26279" y="6068419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4116" y="1632539"/>
            <a:ext cx="4126808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0,5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65684" y="3429000"/>
            <a:ext cx="319237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ction Button: Home 22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0" name="Rectangle 29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3" name="Rectangle 32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5511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550442" y="5401298"/>
            <a:ext cx="3249672" cy="989886"/>
            <a:chOff x="1865818" y="2977970"/>
            <a:chExt cx="3793426" cy="1694124"/>
          </a:xfrm>
        </p:grpSpPr>
        <p:grpSp>
          <p:nvGrpSpPr>
            <p:cNvPr id="24" name="Group 23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Gores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Tebal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 flipV="1">
              <a:off x="2276247" y="3399813"/>
              <a:ext cx="3035221" cy="337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5916059" y="4816523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4108" t="21985" r="18560" b="9813"/>
          <a:stretch/>
        </p:blipFill>
        <p:spPr>
          <a:xfrm>
            <a:off x="2379003" y="1598539"/>
            <a:ext cx="4967331" cy="3017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l="38534" t="11898" r="33355" b="27357"/>
          <a:stretch/>
        </p:blipFill>
        <p:spPr>
          <a:xfrm>
            <a:off x="7769103" y="1595419"/>
            <a:ext cx="3161927" cy="3020830"/>
          </a:xfrm>
          <a:prstGeom prst="rect">
            <a:avLst/>
          </a:prstGeom>
        </p:spPr>
      </p:pic>
      <p:sp>
        <p:nvSpPr>
          <p:cNvPr id="26" name="Action Button: Home 25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2" name="Rectangle 31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5" name="Rectangle 34">
              <a:hlinkClick r:id="rId9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770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499140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4116" y="1659619"/>
            <a:ext cx="4196204" cy="364896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 0,1 - 0,35 mm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55618" y="2246265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Sumbu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Lintasan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Lingkaran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Jarak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Simetri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menunjukkan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kedudukan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batas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yang lain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suatu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benda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</a:rPr>
              <a:t>bergerak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65818" y="2977970"/>
            <a:ext cx="3793426" cy="1694124"/>
            <a:chOff x="1865818" y="2977970"/>
            <a:chExt cx="3793426" cy="1694124"/>
          </a:xfrm>
        </p:grpSpPr>
        <p:grpSp>
          <p:nvGrpSpPr>
            <p:cNvPr id="15" name="Group 14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Gores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Titik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Tipis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Action Button: Home 30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4" name="Rectangle 33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7" name="Rectangle 36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47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6606" y="-13166"/>
            <a:ext cx="8325394" cy="6871165"/>
          </a:xfrm>
        </p:spPr>
      </p:pic>
      <p:sp>
        <p:nvSpPr>
          <p:cNvPr id="14" name="Flowchart: Document 10"/>
          <p:cNvSpPr/>
          <p:nvPr/>
        </p:nvSpPr>
        <p:spPr>
          <a:xfrm rot="16200000">
            <a:off x="955688" y="56354"/>
            <a:ext cx="6922052" cy="678301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 w 21657"/>
              <a:gd name="connsiteY0" fmla="*/ 0 h 24500"/>
              <a:gd name="connsiteX1" fmla="*/ 21605 w 21657"/>
              <a:gd name="connsiteY1" fmla="*/ 0 h 24500"/>
              <a:gd name="connsiteX2" fmla="*/ 21657 w 21657"/>
              <a:gd name="connsiteY2" fmla="*/ 24500 h 24500"/>
              <a:gd name="connsiteX3" fmla="*/ 5 w 21657"/>
              <a:gd name="connsiteY3" fmla="*/ 19826 h 24500"/>
              <a:gd name="connsiteX4" fmla="*/ 5 w 21657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656"/>
              <a:gd name="connsiteY0" fmla="*/ 0 h 27279"/>
              <a:gd name="connsiteX1" fmla="*/ 21605 w 21656"/>
              <a:gd name="connsiteY1" fmla="*/ 0 h 27279"/>
              <a:gd name="connsiteX2" fmla="*/ 21656 w 21656"/>
              <a:gd name="connsiteY2" fmla="*/ 27279 h 27279"/>
              <a:gd name="connsiteX3" fmla="*/ 5 w 21656"/>
              <a:gd name="connsiteY3" fmla="*/ 19652 h 27279"/>
              <a:gd name="connsiteX4" fmla="*/ 5 w 21656"/>
              <a:gd name="connsiteY4" fmla="*/ 0 h 27279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7423 h 27324"/>
              <a:gd name="connsiteX4" fmla="*/ 5 w 21605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2 w 21602"/>
              <a:gd name="connsiteY0" fmla="*/ 0 h 27324"/>
              <a:gd name="connsiteX1" fmla="*/ 21602 w 21602"/>
              <a:gd name="connsiteY1" fmla="*/ 0 h 27324"/>
              <a:gd name="connsiteX2" fmla="*/ 21571 w 21602"/>
              <a:gd name="connsiteY2" fmla="*/ 27324 h 27324"/>
              <a:gd name="connsiteX3" fmla="*/ 166 w 21602"/>
              <a:gd name="connsiteY3" fmla="*/ 15559 h 27324"/>
              <a:gd name="connsiteX4" fmla="*/ 2 w 21602"/>
              <a:gd name="connsiteY4" fmla="*/ 0 h 27324"/>
              <a:gd name="connsiteX0" fmla="*/ 4 w 21604"/>
              <a:gd name="connsiteY0" fmla="*/ 0 h 27324"/>
              <a:gd name="connsiteX1" fmla="*/ 21604 w 21604"/>
              <a:gd name="connsiteY1" fmla="*/ 0 h 27324"/>
              <a:gd name="connsiteX2" fmla="*/ 21573 w 21604"/>
              <a:gd name="connsiteY2" fmla="*/ 27324 h 27324"/>
              <a:gd name="connsiteX3" fmla="*/ 4 w 21604"/>
              <a:gd name="connsiteY3" fmla="*/ 15650 h 27324"/>
              <a:gd name="connsiteX4" fmla="*/ 4 w 21604"/>
              <a:gd name="connsiteY4" fmla="*/ 0 h 27324"/>
              <a:gd name="connsiteX0" fmla="*/ 4 w 21604"/>
              <a:gd name="connsiteY0" fmla="*/ 0 h 27233"/>
              <a:gd name="connsiteX1" fmla="*/ 21604 w 21604"/>
              <a:gd name="connsiteY1" fmla="*/ 0 h 27233"/>
              <a:gd name="connsiteX2" fmla="*/ 21532 w 21604"/>
              <a:gd name="connsiteY2" fmla="*/ 27233 h 27233"/>
              <a:gd name="connsiteX3" fmla="*/ 4 w 21604"/>
              <a:gd name="connsiteY3" fmla="*/ 15650 h 27233"/>
              <a:gd name="connsiteX4" fmla="*/ 4 w 21604"/>
              <a:gd name="connsiteY4" fmla="*/ 0 h 27233"/>
              <a:gd name="connsiteX0" fmla="*/ 4 w 21604"/>
              <a:gd name="connsiteY0" fmla="*/ 0 h 27233"/>
              <a:gd name="connsiteX1" fmla="*/ 21604 w 21604"/>
              <a:gd name="connsiteY1" fmla="*/ 0 h 27233"/>
              <a:gd name="connsiteX2" fmla="*/ 21573 w 21604"/>
              <a:gd name="connsiteY2" fmla="*/ 27233 h 27233"/>
              <a:gd name="connsiteX3" fmla="*/ 4 w 21604"/>
              <a:gd name="connsiteY3" fmla="*/ 15650 h 27233"/>
              <a:gd name="connsiteX4" fmla="*/ 4 w 21604"/>
              <a:gd name="connsiteY4" fmla="*/ 0 h 27233"/>
              <a:gd name="connsiteX0" fmla="*/ 4 w 21604"/>
              <a:gd name="connsiteY0" fmla="*/ 0 h 27233"/>
              <a:gd name="connsiteX1" fmla="*/ 21604 w 21604"/>
              <a:gd name="connsiteY1" fmla="*/ 0 h 27233"/>
              <a:gd name="connsiteX2" fmla="*/ 21573 w 21604"/>
              <a:gd name="connsiteY2" fmla="*/ 27233 h 27233"/>
              <a:gd name="connsiteX3" fmla="*/ 4 w 21604"/>
              <a:gd name="connsiteY3" fmla="*/ 15650 h 27233"/>
              <a:gd name="connsiteX4" fmla="*/ 4 w 21604"/>
              <a:gd name="connsiteY4" fmla="*/ 0 h 27233"/>
              <a:gd name="connsiteX0" fmla="*/ 164 w 21764"/>
              <a:gd name="connsiteY0" fmla="*/ 0 h 27233"/>
              <a:gd name="connsiteX1" fmla="*/ 21764 w 21764"/>
              <a:gd name="connsiteY1" fmla="*/ 0 h 27233"/>
              <a:gd name="connsiteX2" fmla="*/ 21733 w 21764"/>
              <a:gd name="connsiteY2" fmla="*/ 27233 h 27233"/>
              <a:gd name="connsiteX3" fmla="*/ 0 w 21764"/>
              <a:gd name="connsiteY3" fmla="*/ 14968 h 27233"/>
              <a:gd name="connsiteX4" fmla="*/ 164 w 21764"/>
              <a:gd name="connsiteY4" fmla="*/ 0 h 27233"/>
              <a:gd name="connsiteX0" fmla="*/ 164 w 21764"/>
              <a:gd name="connsiteY0" fmla="*/ 0 h 27233"/>
              <a:gd name="connsiteX1" fmla="*/ 21764 w 21764"/>
              <a:gd name="connsiteY1" fmla="*/ 0 h 27233"/>
              <a:gd name="connsiteX2" fmla="*/ 21733 w 21764"/>
              <a:gd name="connsiteY2" fmla="*/ 27233 h 27233"/>
              <a:gd name="connsiteX3" fmla="*/ 0 w 21764"/>
              <a:gd name="connsiteY3" fmla="*/ 13695 h 27233"/>
              <a:gd name="connsiteX4" fmla="*/ 164 w 21764"/>
              <a:gd name="connsiteY4" fmla="*/ 0 h 2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" h="27233">
                <a:moveTo>
                  <a:pt x="164" y="0"/>
                </a:moveTo>
                <a:lnTo>
                  <a:pt x="21764" y="0"/>
                </a:lnTo>
                <a:cubicBezTo>
                  <a:pt x="21764" y="5774"/>
                  <a:pt x="21733" y="21459"/>
                  <a:pt x="21733" y="27233"/>
                </a:cubicBezTo>
                <a:cubicBezTo>
                  <a:pt x="18376" y="1974"/>
                  <a:pt x="5978" y="5595"/>
                  <a:pt x="0" y="13695"/>
                </a:cubicBezTo>
                <a:cubicBezTo>
                  <a:pt x="17" y="7569"/>
                  <a:pt x="147" y="6126"/>
                  <a:pt x="1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1" name="Flowchart: Document 10"/>
          <p:cNvSpPr/>
          <p:nvPr/>
        </p:nvSpPr>
        <p:spPr>
          <a:xfrm rot="16200000">
            <a:off x="964044" y="38266"/>
            <a:ext cx="6882676" cy="680568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 w 21657"/>
              <a:gd name="connsiteY0" fmla="*/ 0 h 24500"/>
              <a:gd name="connsiteX1" fmla="*/ 21605 w 21657"/>
              <a:gd name="connsiteY1" fmla="*/ 0 h 24500"/>
              <a:gd name="connsiteX2" fmla="*/ 21657 w 21657"/>
              <a:gd name="connsiteY2" fmla="*/ 24500 h 24500"/>
              <a:gd name="connsiteX3" fmla="*/ 5 w 21657"/>
              <a:gd name="connsiteY3" fmla="*/ 19826 h 24500"/>
              <a:gd name="connsiteX4" fmla="*/ 5 w 21657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656"/>
              <a:gd name="connsiteY0" fmla="*/ 0 h 27279"/>
              <a:gd name="connsiteX1" fmla="*/ 21605 w 21656"/>
              <a:gd name="connsiteY1" fmla="*/ 0 h 27279"/>
              <a:gd name="connsiteX2" fmla="*/ 21656 w 21656"/>
              <a:gd name="connsiteY2" fmla="*/ 27279 h 27279"/>
              <a:gd name="connsiteX3" fmla="*/ 5 w 21656"/>
              <a:gd name="connsiteY3" fmla="*/ 19652 h 27279"/>
              <a:gd name="connsiteX4" fmla="*/ 5 w 21656"/>
              <a:gd name="connsiteY4" fmla="*/ 0 h 27279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82" h="27324">
                <a:moveTo>
                  <a:pt x="82" y="0"/>
                </a:moveTo>
                <a:lnTo>
                  <a:pt x="21682" y="0"/>
                </a:lnTo>
                <a:cubicBezTo>
                  <a:pt x="21682" y="5774"/>
                  <a:pt x="21651" y="21550"/>
                  <a:pt x="21651" y="27324"/>
                </a:cubicBezTo>
                <a:cubicBezTo>
                  <a:pt x="17309" y="13345"/>
                  <a:pt x="7213" y="11643"/>
                  <a:pt x="0" y="18606"/>
                </a:cubicBezTo>
                <a:cubicBezTo>
                  <a:pt x="17" y="12480"/>
                  <a:pt x="65" y="6126"/>
                  <a:pt x="82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2" name="Flowchart: Document 10"/>
          <p:cNvSpPr/>
          <p:nvPr/>
        </p:nvSpPr>
        <p:spPr>
          <a:xfrm rot="16200000">
            <a:off x="992246" y="38393"/>
            <a:ext cx="6882932" cy="680568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 w 21657"/>
              <a:gd name="connsiteY0" fmla="*/ 0 h 24500"/>
              <a:gd name="connsiteX1" fmla="*/ 21605 w 21657"/>
              <a:gd name="connsiteY1" fmla="*/ 0 h 24500"/>
              <a:gd name="connsiteX2" fmla="*/ 21657 w 21657"/>
              <a:gd name="connsiteY2" fmla="*/ 24500 h 24500"/>
              <a:gd name="connsiteX3" fmla="*/ 5 w 21657"/>
              <a:gd name="connsiteY3" fmla="*/ 19826 h 24500"/>
              <a:gd name="connsiteX4" fmla="*/ 5 w 21657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656"/>
              <a:gd name="connsiteY0" fmla="*/ 0 h 27279"/>
              <a:gd name="connsiteX1" fmla="*/ 21605 w 21656"/>
              <a:gd name="connsiteY1" fmla="*/ 0 h 27279"/>
              <a:gd name="connsiteX2" fmla="*/ 21656 w 21656"/>
              <a:gd name="connsiteY2" fmla="*/ 27279 h 27279"/>
              <a:gd name="connsiteX3" fmla="*/ 5 w 21656"/>
              <a:gd name="connsiteY3" fmla="*/ 19652 h 27279"/>
              <a:gd name="connsiteX4" fmla="*/ 5 w 21656"/>
              <a:gd name="connsiteY4" fmla="*/ 0 h 27279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7423 h 27324"/>
              <a:gd name="connsiteX4" fmla="*/ 5 w 21605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" h="27324">
                <a:moveTo>
                  <a:pt x="41" y="0"/>
                </a:moveTo>
                <a:lnTo>
                  <a:pt x="21641" y="0"/>
                </a:lnTo>
                <a:cubicBezTo>
                  <a:pt x="21641" y="5774"/>
                  <a:pt x="21610" y="21550"/>
                  <a:pt x="21610" y="27324"/>
                </a:cubicBezTo>
                <a:cubicBezTo>
                  <a:pt x="16898" y="9115"/>
                  <a:pt x="5978" y="9096"/>
                  <a:pt x="0" y="17196"/>
                </a:cubicBezTo>
                <a:cubicBezTo>
                  <a:pt x="17" y="11070"/>
                  <a:pt x="24" y="6126"/>
                  <a:pt x="4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3" name="Flowchart: Document 10"/>
          <p:cNvSpPr/>
          <p:nvPr/>
        </p:nvSpPr>
        <p:spPr>
          <a:xfrm rot="16200000">
            <a:off x="976220" y="33441"/>
            <a:ext cx="6892325" cy="680568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0 w 21652"/>
              <a:gd name="connsiteY0" fmla="*/ 0 h 24500"/>
              <a:gd name="connsiteX1" fmla="*/ 21600 w 21652"/>
              <a:gd name="connsiteY1" fmla="*/ 0 h 24500"/>
              <a:gd name="connsiteX2" fmla="*/ 21652 w 21652"/>
              <a:gd name="connsiteY2" fmla="*/ 24500 h 24500"/>
              <a:gd name="connsiteX3" fmla="*/ 0 w 21652"/>
              <a:gd name="connsiteY3" fmla="*/ 20172 h 24500"/>
              <a:gd name="connsiteX4" fmla="*/ 0 w 21652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378 h 24500"/>
              <a:gd name="connsiteX4" fmla="*/ 52 w 21704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104 w 21756"/>
              <a:gd name="connsiteY0" fmla="*/ 0 h 24500"/>
              <a:gd name="connsiteX1" fmla="*/ 21704 w 21756"/>
              <a:gd name="connsiteY1" fmla="*/ 0 h 24500"/>
              <a:gd name="connsiteX2" fmla="*/ 21756 w 21756"/>
              <a:gd name="connsiteY2" fmla="*/ 24500 h 24500"/>
              <a:gd name="connsiteX3" fmla="*/ 0 w 21756"/>
              <a:gd name="connsiteY3" fmla="*/ 19073 h 24500"/>
              <a:gd name="connsiteX4" fmla="*/ 104 w 21756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8089 h 24500"/>
              <a:gd name="connsiteX4" fmla="*/ 52 w 21704"/>
              <a:gd name="connsiteY4" fmla="*/ 0 h 24500"/>
              <a:gd name="connsiteX0" fmla="*/ 5 w 21657"/>
              <a:gd name="connsiteY0" fmla="*/ 0 h 24500"/>
              <a:gd name="connsiteX1" fmla="*/ 21605 w 21657"/>
              <a:gd name="connsiteY1" fmla="*/ 0 h 24500"/>
              <a:gd name="connsiteX2" fmla="*/ 21657 w 21657"/>
              <a:gd name="connsiteY2" fmla="*/ 24500 h 24500"/>
              <a:gd name="connsiteX3" fmla="*/ 5 w 21657"/>
              <a:gd name="connsiteY3" fmla="*/ 19826 h 24500"/>
              <a:gd name="connsiteX4" fmla="*/ 5 w 21657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04"/>
              <a:gd name="connsiteY0" fmla="*/ 0 h 24500"/>
              <a:gd name="connsiteX1" fmla="*/ 21652 w 21704"/>
              <a:gd name="connsiteY1" fmla="*/ 0 h 24500"/>
              <a:gd name="connsiteX2" fmla="*/ 21704 w 21704"/>
              <a:gd name="connsiteY2" fmla="*/ 24500 h 24500"/>
              <a:gd name="connsiteX3" fmla="*/ 0 w 21704"/>
              <a:gd name="connsiteY3" fmla="*/ 19826 h 24500"/>
              <a:gd name="connsiteX4" fmla="*/ 52 w 21704"/>
              <a:gd name="connsiteY4" fmla="*/ 0 h 245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600"/>
              <a:gd name="connsiteX1" fmla="*/ 21652 w 21756"/>
              <a:gd name="connsiteY1" fmla="*/ 0 h 25600"/>
              <a:gd name="connsiteX2" fmla="*/ 21756 w 21756"/>
              <a:gd name="connsiteY2" fmla="*/ 25600 h 25600"/>
              <a:gd name="connsiteX3" fmla="*/ 0 w 21756"/>
              <a:gd name="connsiteY3" fmla="*/ 19826 h 25600"/>
              <a:gd name="connsiteX4" fmla="*/ 52 w 21756"/>
              <a:gd name="connsiteY4" fmla="*/ 0 h 25600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2 w 21756"/>
              <a:gd name="connsiteY0" fmla="*/ 0 h 25774"/>
              <a:gd name="connsiteX1" fmla="*/ 21652 w 21756"/>
              <a:gd name="connsiteY1" fmla="*/ 0 h 25774"/>
              <a:gd name="connsiteX2" fmla="*/ 21756 w 21756"/>
              <a:gd name="connsiteY2" fmla="*/ 25774 h 25774"/>
              <a:gd name="connsiteX3" fmla="*/ 0 w 21756"/>
              <a:gd name="connsiteY3" fmla="*/ 19826 h 25774"/>
              <a:gd name="connsiteX4" fmla="*/ 52 w 21756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774"/>
              <a:gd name="connsiteX1" fmla="*/ 21605 w 21709"/>
              <a:gd name="connsiteY1" fmla="*/ 0 h 25774"/>
              <a:gd name="connsiteX2" fmla="*/ 21709 w 21709"/>
              <a:gd name="connsiteY2" fmla="*/ 25774 h 25774"/>
              <a:gd name="connsiteX3" fmla="*/ 5 w 21709"/>
              <a:gd name="connsiteY3" fmla="*/ 19652 h 25774"/>
              <a:gd name="connsiteX4" fmla="*/ 5 w 21709"/>
              <a:gd name="connsiteY4" fmla="*/ 0 h 25774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09"/>
              <a:gd name="connsiteY0" fmla="*/ 0 h 25890"/>
              <a:gd name="connsiteX1" fmla="*/ 21605 w 21709"/>
              <a:gd name="connsiteY1" fmla="*/ 0 h 25890"/>
              <a:gd name="connsiteX2" fmla="*/ 21709 w 21709"/>
              <a:gd name="connsiteY2" fmla="*/ 25890 h 25890"/>
              <a:gd name="connsiteX3" fmla="*/ 5 w 21709"/>
              <a:gd name="connsiteY3" fmla="*/ 19652 h 25890"/>
              <a:gd name="connsiteX4" fmla="*/ 5 w 21709"/>
              <a:gd name="connsiteY4" fmla="*/ 0 h 25890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761"/>
              <a:gd name="connsiteY0" fmla="*/ 0 h 25832"/>
              <a:gd name="connsiteX1" fmla="*/ 21605 w 21761"/>
              <a:gd name="connsiteY1" fmla="*/ 0 h 25832"/>
              <a:gd name="connsiteX2" fmla="*/ 21761 w 21761"/>
              <a:gd name="connsiteY2" fmla="*/ 25832 h 25832"/>
              <a:gd name="connsiteX3" fmla="*/ 5 w 21761"/>
              <a:gd name="connsiteY3" fmla="*/ 19652 h 25832"/>
              <a:gd name="connsiteX4" fmla="*/ 5 w 21761"/>
              <a:gd name="connsiteY4" fmla="*/ 0 h 25832"/>
              <a:gd name="connsiteX0" fmla="*/ 5 w 21656"/>
              <a:gd name="connsiteY0" fmla="*/ 0 h 27279"/>
              <a:gd name="connsiteX1" fmla="*/ 21605 w 21656"/>
              <a:gd name="connsiteY1" fmla="*/ 0 h 27279"/>
              <a:gd name="connsiteX2" fmla="*/ 21656 w 21656"/>
              <a:gd name="connsiteY2" fmla="*/ 27279 h 27279"/>
              <a:gd name="connsiteX3" fmla="*/ 5 w 21656"/>
              <a:gd name="connsiteY3" fmla="*/ 19652 h 27279"/>
              <a:gd name="connsiteX4" fmla="*/ 5 w 21656"/>
              <a:gd name="connsiteY4" fmla="*/ 0 h 27279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9652 h 27324"/>
              <a:gd name="connsiteX4" fmla="*/ 5 w 21605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82 w 21682"/>
              <a:gd name="connsiteY0" fmla="*/ 0 h 27324"/>
              <a:gd name="connsiteX1" fmla="*/ 21682 w 21682"/>
              <a:gd name="connsiteY1" fmla="*/ 0 h 27324"/>
              <a:gd name="connsiteX2" fmla="*/ 21651 w 21682"/>
              <a:gd name="connsiteY2" fmla="*/ 27324 h 27324"/>
              <a:gd name="connsiteX3" fmla="*/ 0 w 21682"/>
              <a:gd name="connsiteY3" fmla="*/ 18606 h 27324"/>
              <a:gd name="connsiteX4" fmla="*/ 82 w 21682"/>
              <a:gd name="connsiteY4" fmla="*/ 0 h 27324"/>
              <a:gd name="connsiteX0" fmla="*/ 5 w 21605"/>
              <a:gd name="connsiteY0" fmla="*/ 0 h 27324"/>
              <a:gd name="connsiteX1" fmla="*/ 21605 w 21605"/>
              <a:gd name="connsiteY1" fmla="*/ 0 h 27324"/>
              <a:gd name="connsiteX2" fmla="*/ 21574 w 21605"/>
              <a:gd name="connsiteY2" fmla="*/ 27324 h 27324"/>
              <a:gd name="connsiteX3" fmla="*/ 5 w 21605"/>
              <a:gd name="connsiteY3" fmla="*/ 17423 h 27324"/>
              <a:gd name="connsiteX4" fmla="*/ 5 w 21605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41 w 21641"/>
              <a:gd name="connsiteY0" fmla="*/ 0 h 27324"/>
              <a:gd name="connsiteX1" fmla="*/ 21641 w 21641"/>
              <a:gd name="connsiteY1" fmla="*/ 0 h 27324"/>
              <a:gd name="connsiteX2" fmla="*/ 21610 w 21641"/>
              <a:gd name="connsiteY2" fmla="*/ 27324 h 27324"/>
              <a:gd name="connsiteX3" fmla="*/ 0 w 21641"/>
              <a:gd name="connsiteY3" fmla="*/ 17196 h 27324"/>
              <a:gd name="connsiteX4" fmla="*/ 41 w 21641"/>
              <a:gd name="connsiteY4" fmla="*/ 0 h 27324"/>
              <a:gd name="connsiteX0" fmla="*/ 2 w 21602"/>
              <a:gd name="connsiteY0" fmla="*/ 0 h 27324"/>
              <a:gd name="connsiteX1" fmla="*/ 21602 w 21602"/>
              <a:gd name="connsiteY1" fmla="*/ 0 h 27324"/>
              <a:gd name="connsiteX2" fmla="*/ 21571 w 21602"/>
              <a:gd name="connsiteY2" fmla="*/ 27324 h 27324"/>
              <a:gd name="connsiteX3" fmla="*/ 166 w 21602"/>
              <a:gd name="connsiteY3" fmla="*/ 15559 h 27324"/>
              <a:gd name="connsiteX4" fmla="*/ 2 w 21602"/>
              <a:gd name="connsiteY4" fmla="*/ 0 h 27324"/>
              <a:gd name="connsiteX0" fmla="*/ 4 w 21604"/>
              <a:gd name="connsiteY0" fmla="*/ 0 h 27324"/>
              <a:gd name="connsiteX1" fmla="*/ 21604 w 21604"/>
              <a:gd name="connsiteY1" fmla="*/ 0 h 27324"/>
              <a:gd name="connsiteX2" fmla="*/ 21573 w 21604"/>
              <a:gd name="connsiteY2" fmla="*/ 27324 h 27324"/>
              <a:gd name="connsiteX3" fmla="*/ 4 w 21604"/>
              <a:gd name="connsiteY3" fmla="*/ 15650 h 27324"/>
              <a:gd name="connsiteX4" fmla="*/ 4 w 21604"/>
              <a:gd name="connsiteY4" fmla="*/ 0 h 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" h="27324">
                <a:moveTo>
                  <a:pt x="4" y="0"/>
                </a:moveTo>
                <a:lnTo>
                  <a:pt x="21604" y="0"/>
                </a:lnTo>
                <a:cubicBezTo>
                  <a:pt x="21604" y="5774"/>
                  <a:pt x="21573" y="21550"/>
                  <a:pt x="21573" y="27324"/>
                </a:cubicBezTo>
                <a:cubicBezTo>
                  <a:pt x="18257" y="5249"/>
                  <a:pt x="5982" y="7550"/>
                  <a:pt x="4" y="15650"/>
                </a:cubicBezTo>
                <a:cubicBezTo>
                  <a:pt x="21" y="9524"/>
                  <a:pt x="-13" y="6126"/>
                  <a:pt x="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0" name="Flowchart: Document 19"/>
          <p:cNvSpPr/>
          <p:nvPr/>
        </p:nvSpPr>
        <p:spPr>
          <a:xfrm rot="16200000">
            <a:off x="403664" y="-429672"/>
            <a:ext cx="6963809" cy="777113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0 w 21600"/>
              <a:gd name="connsiteY3" fmla="*/ 20172 h 24578"/>
              <a:gd name="connsiteX4" fmla="*/ 0 w 21600"/>
              <a:gd name="connsiteY4" fmla="*/ 0 h 24578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0 w 21600"/>
              <a:gd name="connsiteY3" fmla="*/ 20172 h 24578"/>
              <a:gd name="connsiteX4" fmla="*/ 0 w 21600"/>
              <a:gd name="connsiteY4" fmla="*/ 0 h 24578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164 w 21600"/>
              <a:gd name="connsiteY3" fmla="*/ 16381 h 24578"/>
              <a:gd name="connsiteX4" fmla="*/ 0 w 21600"/>
              <a:gd name="connsiteY4" fmla="*/ 0 h 24578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164 w 21600"/>
              <a:gd name="connsiteY3" fmla="*/ 16381 h 24578"/>
              <a:gd name="connsiteX4" fmla="*/ 0 w 21600"/>
              <a:gd name="connsiteY4" fmla="*/ 0 h 24578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164 w 21600"/>
              <a:gd name="connsiteY3" fmla="*/ 16381 h 24578"/>
              <a:gd name="connsiteX4" fmla="*/ 0 w 21600"/>
              <a:gd name="connsiteY4" fmla="*/ 0 h 24578"/>
              <a:gd name="connsiteX0" fmla="*/ 0 w 21600"/>
              <a:gd name="connsiteY0" fmla="*/ 0 h 24578"/>
              <a:gd name="connsiteX1" fmla="*/ 21600 w 21600"/>
              <a:gd name="connsiteY1" fmla="*/ 0 h 24578"/>
              <a:gd name="connsiteX2" fmla="*/ 21559 w 21600"/>
              <a:gd name="connsiteY2" fmla="*/ 24578 h 24578"/>
              <a:gd name="connsiteX3" fmla="*/ 164 w 21600"/>
              <a:gd name="connsiteY3" fmla="*/ 16381 h 24578"/>
              <a:gd name="connsiteX4" fmla="*/ 0 w 21600"/>
              <a:gd name="connsiteY4" fmla="*/ 0 h 24578"/>
              <a:gd name="connsiteX0" fmla="*/ 0 w 21640"/>
              <a:gd name="connsiteY0" fmla="*/ 0 h 24795"/>
              <a:gd name="connsiteX1" fmla="*/ 21600 w 21640"/>
              <a:gd name="connsiteY1" fmla="*/ 0 h 24795"/>
              <a:gd name="connsiteX2" fmla="*/ 21640 w 21640"/>
              <a:gd name="connsiteY2" fmla="*/ 24795 h 24795"/>
              <a:gd name="connsiteX3" fmla="*/ 164 w 21640"/>
              <a:gd name="connsiteY3" fmla="*/ 16381 h 24795"/>
              <a:gd name="connsiteX4" fmla="*/ 0 w 21640"/>
              <a:gd name="connsiteY4" fmla="*/ 0 h 24795"/>
              <a:gd name="connsiteX0" fmla="*/ 0 w 21640"/>
              <a:gd name="connsiteY0" fmla="*/ 0 h 24795"/>
              <a:gd name="connsiteX1" fmla="*/ 21600 w 21640"/>
              <a:gd name="connsiteY1" fmla="*/ 0 h 24795"/>
              <a:gd name="connsiteX2" fmla="*/ 21640 w 21640"/>
              <a:gd name="connsiteY2" fmla="*/ 24795 h 24795"/>
              <a:gd name="connsiteX3" fmla="*/ 164 w 21640"/>
              <a:gd name="connsiteY3" fmla="*/ 16381 h 24795"/>
              <a:gd name="connsiteX4" fmla="*/ 0 w 21640"/>
              <a:gd name="connsiteY4" fmla="*/ 0 h 24795"/>
              <a:gd name="connsiteX0" fmla="*/ 14 w 21654"/>
              <a:gd name="connsiteY0" fmla="*/ 0 h 24795"/>
              <a:gd name="connsiteX1" fmla="*/ 21614 w 21654"/>
              <a:gd name="connsiteY1" fmla="*/ 0 h 24795"/>
              <a:gd name="connsiteX2" fmla="*/ 21654 w 21654"/>
              <a:gd name="connsiteY2" fmla="*/ 24795 h 24795"/>
              <a:gd name="connsiteX3" fmla="*/ 15 w 21654"/>
              <a:gd name="connsiteY3" fmla="*/ 15261 h 24795"/>
              <a:gd name="connsiteX4" fmla="*/ 14 w 21654"/>
              <a:gd name="connsiteY4" fmla="*/ 0 h 24795"/>
              <a:gd name="connsiteX0" fmla="*/ 52 w 21692"/>
              <a:gd name="connsiteY0" fmla="*/ 0 h 24795"/>
              <a:gd name="connsiteX1" fmla="*/ 21652 w 21692"/>
              <a:gd name="connsiteY1" fmla="*/ 0 h 24795"/>
              <a:gd name="connsiteX2" fmla="*/ 21692 w 21692"/>
              <a:gd name="connsiteY2" fmla="*/ 24795 h 24795"/>
              <a:gd name="connsiteX3" fmla="*/ 12 w 21692"/>
              <a:gd name="connsiteY3" fmla="*/ 14755 h 24795"/>
              <a:gd name="connsiteX4" fmla="*/ 52 w 21692"/>
              <a:gd name="connsiteY4" fmla="*/ 0 h 24795"/>
              <a:gd name="connsiteX0" fmla="*/ 52 w 21692"/>
              <a:gd name="connsiteY0" fmla="*/ 0 h 24795"/>
              <a:gd name="connsiteX1" fmla="*/ 21652 w 21692"/>
              <a:gd name="connsiteY1" fmla="*/ 0 h 24795"/>
              <a:gd name="connsiteX2" fmla="*/ 21692 w 21692"/>
              <a:gd name="connsiteY2" fmla="*/ 24795 h 24795"/>
              <a:gd name="connsiteX3" fmla="*/ 12 w 21692"/>
              <a:gd name="connsiteY3" fmla="*/ 14755 h 24795"/>
              <a:gd name="connsiteX4" fmla="*/ 52 w 21692"/>
              <a:gd name="connsiteY4" fmla="*/ 0 h 24795"/>
              <a:gd name="connsiteX0" fmla="*/ 0 w 21640"/>
              <a:gd name="connsiteY0" fmla="*/ 0 h 24795"/>
              <a:gd name="connsiteX1" fmla="*/ 21600 w 21640"/>
              <a:gd name="connsiteY1" fmla="*/ 0 h 24795"/>
              <a:gd name="connsiteX2" fmla="*/ 21640 w 21640"/>
              <a:gd name="connsiteY2" fmla="*/ 24795 h 24795"/>
              <a:gd name="connsiteX3" fmla="*/ 82 w 21640"/>
              <a:gd name="connsiteY3" fmla="*/ 14719 h 24795"/>
              <a:gd name="connsiteX4" fmla="*/ 0 w 21640"/>
              <a:gd name="connsiteY4" fmla="*/ 0 h 24795"/>
              <a:gd name="connsiteX0" fmla="*/ 52 w 21692"/>
              <a:gd name="connsiteY0" fmla="*/ 0 h 24795"/>
              <a:gd name="connsiteX1" fmla="*/ 21652 w 21692"/>
              <a:gd name="connsiteY1" fmla="*/ 0 h 24795"/>
              <a:gd name="connsiteX2" fmla="*/ 21692 w 21692"/>
              <a:gd name="connsiteY2" fmla="*/ 24795 h 24795"/>
              <a:gd name="connsiteX3" fmla="*/ 12 w 21692"/>
              <a:gd name="connsiteY3" fmla="*/ 14719 h 24795"/>
              <a:gd name="connsiteX4" fmla="*/ 52 w 21692"/>
              <a:gd name="connsiteY4" fmla="*/ 0 h 2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" h="24795">
                <a:moveTo>
                  <a:pt x="52" y="0"/>
                </a:moveTo>
                <a:lnTo>
                  <a:pt x="21652" y="0"/>
                </a:lnTo>
                <a:cubicBezTo>
                  <a:pt x="21652" y="5774"/>
                  <a:pt x="21692" y="19021"/>
                  <a:pt x="21692" y="24795"/>
                </a:cubicBezTo>
                <a:cubicBezTo>
                  <a:pt x="17754" y="6624"/>
                  <a:pt x="8002" y="6695"/>
                  <a:pt x="12" y="14719"/>
                </a:cubicBezTo>
                <a:cubicBezTo>
                  <a:pt x="-43" y="9259"/>
                  <a:pt x="107" y="5460"/>
                  <a:pt x="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2076" y="2773810"/>
            <a:ext cx="5662411" cy="1297211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45318" y="2734549"/>
            <a:ext cx="48907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GARIS </a:t>
            </a:r>
          </a:p>
          <a:p>
            <a:pPr algn="ctr"/>
            <a:r>
              <a:rPr lang="en-US" sz="3200" b="1" dirty="0" smtClean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rPr>
              <a:t>GAMBAR TEKNIK</a:t>
            </a:r>
            <a:endParaRPr lang="en-US" sz="3200" b="1" dirty="0">
              <a:ln w="28575">
                <a:solidFill>
                  <a:schemeClr val="bg1"/>
                </a:solidFill>
                <a:prstDash val="solid"/>
              </a:ln>
              <a:latin typeface="Sematary" panose="020B0A03020100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3229" y="1810883"/>
            <a:ext cx="986673" cy="957810"/>
            <a:chOff x="214952" y="1787833"/>
            <a:chExt cx="986673" cy="957810"/>
          </a:xfrm>
        </p:grpSpPr>
        <p:sp>
          <p:nvSpPr>
            <p:cNvPr id="30" name="Oval 29"/>
            <p:cNvSpPr/>
            <p:nvPr/>
          </p:nvSpPr>
          <p:spPr>
            <a:xfrm>
              <a:off x="214952" y="1787833"/>
              <a:ext cx="986673" cy="95781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2681" y="1875690"/>
              <a:ext cx="782096" cy="78209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3229" y="2967987"/>
            <a:ext cx="986673" cy="957810"/>
            <a:chOff x="218842" y="3049416"/>
            <a:chExt cx="986673" cy="957810"/>
          </a:xfrm>
        </p:grpSpPr>
        <p:sp>
          <p:nvSpPr>
            <p:cNvPr id="22" name="Oval 21"/>
            <p:cNvSpPr/>
            <p:nvPr/>
          </p:nvSpPr>
          <p:spPr>
            <a:xfrm>
              <a:off x="218842" y="3049416"/>
              <a:ext cx="986673" cy="95781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7807" y="3154321"/>
              <a:ext cx="722242" cy="72224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57277" y="4140974"/>
            <a:ext cx="986673" cy="957810"/>
            <a:chOff x="190828" y="5588398"/>
            <a:chExt cx="986673" cy="957810"/>
          </a:xfrm>
        </p:grpSpPr>
        <p:sp>
          <p:nvSpPr>
            <p:cNvPr id="23" name="Oval 22"/>
            <p:cNvSpPr/>
            <p:nvPr/>
          </p:nvSpPr>
          <p:spPr>
            <a:xfrm>
              <a:off x="190828" y="5588398"/>
              <a:ext cx="986673" cy="95781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2662" y="5723702"/>
              <a:ext cx="605046" cy="605046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74358" y="5294480"/>
            <a:ext cx="986673" cy="957810"/>
            <a:chOff x="1433913" y="5710847"/>
            <a:chExt cx="986673" cy="957810"/>
          </a:xfrm>
        </p:grpSpPr>
        <p:sp>
          <p:nvSpPr>
            <p:cNvPr id="42" name="Oval 41"/>
            <p:cNvSpPr/>
            <p:nvPr/>
          </p:nvSpPr>
          <p:spPr>
            <a:xfrm>
              <a:off x="1433913" y="5710847"/>
              <a:ext cx="986673" cy="95781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54961" y="5818113"/>
              <a:ext cx="510417" cy="63014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7992" y="592966"/>
            <a:ext cx="986673" cy="1071024"/>
            <a:chOff x="200394" y="484360"/>
            <a:chExt cx="986673" cy="1071024"/>
          </a:xfrm>
        </p:grpSpPr>
        <p:sp>
          <p:nvSpPr>
            <p:cNvPr id="28" name="Oval 27"/>
            <p:cNvSpPr/>
            <p:nvPr/>
          </p:nvSpPr>
          <p:spPr>
            <a:xfrm>
              <a:off x="200394" y="597574"/>
              <a:ext cx="986673" cy="95781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4951" y="484360"/>
              <a:ext cx="957555" cy="957555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204396" y="1947333"/>
            <a:ext cx="2072549" cy="684910"/>
            <a:chOff x="1295675" y="317815"/>
            <a:chExt cx="2110348" cy="68491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675" y="317815"/>
              <a:ext cx="2110348" cy="684910"/>
            </a:xfrm>
            <a:prstGeom prst="rect">
              <a:avLst/>
            </a:prstGeom>
          </p:spPr>
        </p:pic>
        <p:sp>
          <p:nvSpPr>
            <p:cNvPr id="64" name="Rectangle 63">
              <a:hlinkClick r:id="rId15" action="ppaction://hlinksldjump"/>
            </p:cNvPr>
            <p:cNvSpPr/>
            <p:nvPr/>
          </p:nvSpPr>
          <p:spPr>
            <a:xfrm>
              <a:off x="1436287" y="577659"/>
              <a:ext cx="18874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16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04395" y="759772"/>
            <a:ext cx="2072549" cy="684910"/>
            <a:chOff x="1295675" y="317815"/>
            <a:chExt cx="2110348" cy="684910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675" y="317815"/>
              <a:ext cx="2110348" cy="684910"/>
            </a:xfrm>
            <a:prstGeom prst="rect">
              <a:avLst/>
            </a:prstGeom>
          </p:spPr>
        </p:pic>
        <p:sp>
          <p:nvSpPr>
            <p:cNvPr id="79" name="Rectangle 78">
              <a:hlinkClick r:id="rId12" action="ppaction://hlinksldjump"/>
            </p:cNvPr>
            <p:cNvSpPr/>
            <p:nvPr/>
          </p:nvSpPr>
          <p:spPr>
            <a:xfrm>
              <a:off x="1436287" y="577659"/>
              <a:ext cx="18874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HOME</a:t>
              </a:r>
              <a:endParaRPr lang="en-US" sz="16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61031" y="3101915"/>
            <a:ext cx="1915819" cy="684910"/>
            <a:chOff x="1295676" y="317815"/>
            <a:chExt cx="1950759" cy="68491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676" y="317815"/>
              <a:ext cx="1903535" cy="684910"/>
            </a:xfrm>
            <a:prstGeom prst="rect">
              <a:avLst/>
            </a:prstGeom>
          </p:spPr>
        </p:pic>
        <p:sp>
          <p:nvSpPr>
            <p:cNvPr id="82" name="Rectangle 81">
              <a:hlinkClick r:id="rId6" action="ppaction://hlinksldjump"/>
            </p:cNvPr>
            <p:cNvSpPr/>
            <p:nvPr/>
          </p:nvSpPr>
          <p:spPr>
            <a:xfrm>
              <a:off x="1359021" y="578399"/>
              <a:ext cx="18874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MATERI</a:t>
              </a:r>
              <a:endParaRPr lang="en-US" sz="16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186508" y="4276362"/>
            <a:ext cx="1773465" cy="684910"/>
            <a:chOff x="1295675" y="317815"/>
            <a:chExt cx="2110348" cy="684910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675" y="317815"/>
              <a:ext cx="2110348" cy="684910"/>
            </a:xfrm>
            <a:prstGeom prst="rect">
              <a:avLst/>
            </a:prstGeom>
          </p:spPr>
        </p:pic>
        <p:sp>
          <p:nvSpPr>
            <p:cNvPr id="88" name="Rectangle 87">
              <a:hlinkClick r:id="rId8" action="ppaction://hlinksldjump"/>
            </p:cNvPr>
            <p:cNvSpPr/>
            <p:nvPr/>
          </p:nvSpPr>
          <p:spPr>
            <a:xfrm>
              <a:off x="1436287" y="577659"/>
              <a:ext cx="18874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PENUTUP</a:t>
              </a:r>
              <a:endParaRPr lang="en-US" sz="16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23241" y="5434716"/>
            <a:ext cx="1807231" cy="684910"/>
            <a:chOff x="1295675" y="317815"/>
            <a:chExt cx="2110348" cy="684910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675" y="317815"/>
              <a:ext cx="2110348" cy="684910"/>
            </a:xfrm>
            <a:prstGeom prst="rect">
              <a:avLst/>
            </a:prstGeom>
          </p:spPr>
        </p:pic>
        <p:sp>
          <p:nvSpPr>
            <p:cNvPr id="94" name="Rectangle 93">
              <a:hlinkClick r:id="rId10" action="ppaction://hlinksldjump"/>
            </p:cNvPr>
            <p:cNvSpPr/>
            <p:nvPr/>
          </p:nvSpPr>
          <p:spPr>
            <a:xfrm>
              <a:off x="1436287" y="577659"/>
              <a:ext cx="18874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EXIT</a:t>
              </a:r>
              <a:endParaRPr lang="en-US" sz="16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580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 animBg="1"/>
      <p:bldP spid="2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21973" y="5063994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pic>
        <p:nvPicPr>
          <p:cNvPr id="4099" name="Picture 19" descr="C:\Users\WeAreTheWorld\Downloads\ISO-129_1_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6861" y="1884925"/>
            <a:ext cx="4045870" cy="299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3_garis sumbu CATIA V5R17_6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4185" y="1877218"/>
            <a:ext cx="2955568" cy="30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8075978" y="5445106"/>
            <a:ext cx="3753164" cy="909516"/>
            <a:chOff x="1865818" y="2977970"/>
            <a:chExt cx="3793426" cy="1694124"/>
          </a:xfrm>
        </p:grpSpPr>
        <p:grpSp>
          <p:nvGrpSpPr>
            <p:cNvPr id="32" name="Group 31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Gores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Titik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Tipis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018" t="8610" r="3216" b="20703"/>
          <a:stretch/>
        </p:blipFill>
        <p:spPr>
          <a:xfrm>
            <a:off x="8943516" y="1877217"/>
            <a:ext cx="2853385" cy="2998511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xmlns="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5" name="Action Button: Home 24">
            <a:hlinkClick r:id="rId6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8" name="Rectangle 27">
              <a:hlinkClick r:id="rId8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8" name="Rectangle 37">
              <a:hlinkClick r:id="rId10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895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55618" y="2246265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G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aris 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batas gambar yang dipotong 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sebagian/disobek.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Garis 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batas antara bagian benda yang dipotong dan sebagian benda dalam bayangan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499140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865818" y="2977970"/>
            <a:ext cx="3793426" cy="1694124"/>
            <a:chOff x="1865818" y="2977970"/>
            <a:chExt cx="3793426" cy="1694124"/>
          </a:xfrm>
        </p:grpSpPr>
        <p:grpSp>
          <p:nvGrpSpPr>
            <p:cNvPr id="15" name="Group 14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Tipis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Kontinu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</a:p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Bebas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 </a:t>
                </a:r>
                <a:endParaRPr lang="en-US" sz="24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sp>
          <p:nvSpPr>
            <p:cNvPr id="14" name="Freeform 13"/>
            <p:cNvSpPr/>
            <p:nvPr/>
          </p:nvSpPr>
          <p:spPr>
            <a:xfrm>
              <a:off x="1995055" y="3217778"/>
              <a:ext cx="3443844" cy="511074"/>
            </a:xfrm>
            <a:custGeom>
              <a:avLst/>
              <a:gdLst>
                <a:gd name="connsiteX0" fmla="*/ 0 w 3443844"/>
                <a:gd name="connsiteY0" fmla="*/ 511074 h 511074"/>
                <a:gd name="connsiteX1" fmla="*/ 653142 w 3443844"/>
                <a:gd name="connsiteY1" fmla="*/ 435 h 511074"/>
                <a:gd name="connsiteX2" fmla="*/ 1567542 w 3443844"/>
                <a:gd name="connsiteY2" fmla="*/ 416071 h 511074"/>
                <a:gd name="connsiteX3" fmla="*/ 2291937 w 3443844"/>
                <a:gd name="connsiteY3" fmla="*/ 59812 h 511074"/>
                <a:gd name="connsiteX4" fmla="*/ 3051958 w 3443844"/>
                <a:gd name="connsiteY4" fmla="*/ 427947 h 511074"/>
                <a:gd name="connsiteX5" fmla="*/ 3443844 w 3443844"/>
                <a:gd name="connsiteY5" fmla="*/ 95438 h 51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3844" h="511074">
                  <a:moveTo>
                    <a:pt x="0" y="511074"/>
                  </a:moveTo>
                  <a:cubicBezTo>
                    <a:pt x="195942" y="263671"/>
                    <a:pt x="391885" y="16269"/>
                    <a:pt x="653142" y="435"/>
                  </a:cubicBezTo>
                  <a:cubicBezTo>
                    <a:pt x="914399" y="-15399"/>
                    <a:pt x="1294410" y="406175"/>
                    <a:pt x="1567542" y="416071"/>
                  </a:cubicBezTo>
                  <a:cubicBezTo>
                    <a:pt x="1840675" y="425967"/>
                    <a:pt x="2044534" y="57833"/>
                    <a:pt x="2291937" y="59812"/>
                  </a:cubicBezTo>
                  <a:cubicBezTo>
                    <a:pt x="2539340" y="61791"/>
                    <a:pt x="2859974" y="422009"/>
                    <a:pt x="3051958" y="427947"/>
                  </a:cubicBezTo>
                  <a:cubicBezTo>
                    <a:pt x="3243942" y="433885"/>
                    <a:pt x="3352800" y="170648"/>
                    <a:pt x="3443844" y="954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834117" y="1651260"/>
            <a:ext cx="4126808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0,1 - 0,35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34" name="Action Button: Home 33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0" name="Rectangle 29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7" name="Rectangle 36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333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62572" y="4672028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016055" y="4543311"/>
            <a:ext cx="3813087" cy="1684422"/>
            <a:chOff x="1865818" y="2977970"/>
            <a:chExt cx="3793426" cy="1694124"/>
          </a:xfrm>
        </p:grpSpPr>
        <p:grpSp>
          <p:nvGrpSpPr>
            <p:cNvPr id="21" name="Group 20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Tipis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Kontinu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</a:p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Bebas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 </a:t>
                </a:r>
                <a:endParaRPr lang="en-US" sz="24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sp>
          <p:nvSpPr>
            <p:cNvPr id="22" name="Freeform 21"/>
            <p:cNvSpPr/>
            <p:nvPr/>
          </p:nvSpPr>
          <p:spPr>
            <a:xfrm>
              <a:off x="1995055" y="3217778"/>
              <a:ext cx="3443844" cy="511074"/>
            </a:xfrm>
            <a:custGeom>
              <a:avLst/>
              <a:gdLst>
                <a:gd name="connsiteX0" fmla="*/ 0 w 3443844"/>
                <a:gd name="connsiteY0" fmla="*/ 511074 h 511074"/>
                <a:gd name="connsiteX1" fmla="*/ 653142 w 3443844"/>
                <a:gd name="connsiteY1" fmla="*/ 435 h 511074"/>
                <a:gd name="connsiteX2" fmla="*/ 1567542 w 3443844"/>
                <a:gd name="connsiteY2" fmla="*/ 416071 h 511074"/>
                <a:gd name="connsiteX3" fmla="*/ 2291937 w 3443844"/>
                <a:gd name="connsiteY3" fmla="*/ 59812 h 511074"/>
                <a:gd name="connsiteX4" fmla="*/ 3051958 w 3443844"/>
                <a:gd name="connsiteY4" fmla="*/ 427947 h 511074"/>
                <a:gd name="connsiteX5" fmla="*/ 3443844 w 3443844"/>
                <a:gd name="connsiteY5" fmla="*/ 95438 h 51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3844" h="511074">
                  <a:moveTo>
                    <a:pt x="0" y="511074"/>
                  </a:moveTo>
                  <a:cubicBezTo>
                    <a:pt x="195942" y="263671"/>
                    <a:pt x="391885" y="16269"/>
                    <a:pt x="653142" y="435"/>
                  </a:cubicBezTo>
                  <a:cubicBezTo>
                    <a:pt x="914399" y="-15399"/>
                    <a:pt x="1294410" y="406175"/>
                    <a:pt x="1567542" y="416071"/>
                  </a:cubicBezTo>
                  <a:cubicBezTo>
                    <a:pt x="1840675" y="425967"/>
                    <a:pt x="2044534" y="57833"/>
                    <a:pt x="2291937" y="59812"/>
                  </a:cubicBezTo>
                  <a:cubicBezTo>
                    <a:pt x="2539340" y="61791"/>
                    <a:pt x="2859974" y="422009"/>
                    <a:pt x="3051958" y="427947"/>
                  </a:cubicBezTo>
                  <a:cubicBezTo>
                    <a:pt x="3243942" y="433885"/>
                    <a:pt x="3352800" y="170648"/>
                    <a:pt x="3443844" y="954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93901" y="1711430"/>
            <a:ext cx="3879761" cy="2638790"/>
            <a:chOff x="2216239" y="1808892"/>
            <a:chExt cx="3879761" cy="2638790"/>
          </a:xfrm>
        </p:grpSpPr>
        <p:pic>
          <p:nvPicPr>
            <p:cNvPr id="5123" name="Picture 3" descr="studiogbmesinatgmaildotcom_garis kontinu tipis tangan bebas_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6239" y="1808892"/>
              <a:ext cx="3879761" cy="2616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465095" y="4119424"/>
              <a:ext cx="2630905" cy="3282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933381" y="1712411"/>
            <a:ext cx="4150343" cy="2657798"/>
            <a:chOff x="6604000" y="1789884"/>
            <a:chExt cx="4150343" cy="2657798"/>
          </a:xfrm>
        </p:grpSpPr>
        <p:pic>
          <p:nvPicPr>
            <p:cNvPr id="5122" name="Picture 2" descr="studiogbmesinatgmaildotcom_garis kontinu tipis tangan bebas_10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000" y="1789884"/>
              <a:ext cx="4148569" cy="265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8123438" y="4067468"/>
              <a:ext cx="2630905" cy="3282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Action Button: Home 30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4" name="Rectangle 33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7" name="Rectangle 36">
              <a:hlinkClick r:id="rId9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906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55618" y="2246265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G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aris 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batas gambar yang dipotong 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sebagian/disobek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bila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batasnya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bukan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tipis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499140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5818" y="2977970"/>
            <a:ext cx="3793426" cy="1694124"/>
            <a:chOff x="1865818" y="2674703"/>
            <a:chExt cx="3793426" cy="1468146"/>
          </a:xfrm>
        </p:grpSpPr>
        <p:sp>
          <p:nvSpPr>
            <p:cNvPr id="16" name="Rectangle 15"/>
            <p:cNvSpPr/>
            <p:nvPr/>
          </p:nvSpPr>
          <p:spPr>
            <a:xfrm>
              <a:off x="1865818" y="3408776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Tipis </a:t>
              </a:r>
              <a:r>
                <a:rPr lang="en-US" sz="24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Kontinu</a:t>
              </a:r>
              <a:r>
                <a: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</a:t>
              </a:r>
            </a:p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Zig </a:t>
              </a:r>
              <a:r>
                <a:rPr lang="en-US" sz="2400" dirty="0" err="1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Zag</a:t>
              </a:r>
              <a:r>
                <a: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rPr>
                <a:t>  </a:t>
              </a:r>
              <a:endParaRPr lang="en-US" sz="24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65818" y="2674703"/>
              <a:ext cx="3793426" cy="734073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League Spartan" panose="00000800000000000000" pitchFamily="50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39100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5761081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186449" y="3163648"/>
            <a:ext cx="3101961" cy="438548"/>
            <a:chOff x="2042556" y="3114214"/>
            <a:chExt cx="3101961" cy="438548"/>
          </a:xfrm>
        </p:grpSpPr>
        <p:sp>
          <p:nvSpPr>
            <p:cNvPr id="23" name="Freeform 22"/>
            <p:cNvSpPr/>
            <p:nvPr/>
          </p:nvSpPr>
          <p:spPr>
            <a:xfrm>
              <a:off x="2743200" y="3114215"/>
              <a:ext cx="332509" cy="438547"/>
            </a:xfrm>
            <a:custGeom>
              <a:avLst/>
              <a:gdLst>
                <a:gd name="connsiteX0" fmla="*/ 0 w 332509"/>
                <a:gd name="connsiteY0" fmla="*/ 187125 h 438547"/>
                <a:gd name="connsiteX1" fmla="*/ 154379 w 332509"/>
                <a:gd name="connsiteY1" fmla="*/ 8995 h 438547"/>
                <a:gd name="connsiteX2" fmla="*/ 190005 w 332509"/>
                <a:gd name="connsiteY2" fmla="*/ 436507 h 438547"/>
                <a:gd name="connsiteX3" fmla="*/ 332509 w 332509"/>
                <a:gd name="connsiteY3" fmla="*/ 175250 h 43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438547">
                  <a:moveTo>
                    <a:pt x="0" y="187125"/>
                  </a:moveTo>
                  <a:cubicBezTo>
                    <a:pt x="61356" y="77278"/>
                    <a:pt x="122712" y="-32569"/>
                    <a:pt x="154379" y="8995"/>
                  </a:cubicBezTo>
                  <a:cubicBezTo>
                    <a:pt x="186047" y="50559"/>
                    <a:pt x="160317" y="408798"/>
                    <a:pt x="190005" y="436507"/>
                  </a:cubicBezTo>
                  <a:cubicBezTo>
                    <a:pt x="219693" y="464216"/>
                    <a:pt x="292925" y="200980"/>
                    <a:pt x="332509" y="1752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122058" y="3114214"/>
              <a:ext cx="332509" cy="438547"/>
            </a:xfrm>
            <a:custGeom>
              <a:avLst/>
              <a:gdLst>
                <a:gd name="connsiteX0" fmla="*/ 0 w 332509"/>
                <a:gd name="connsiteY0" fmla="*/ 187125 h 438547"/>
                <a:gd name="connsiteX1" fmla="*/ 154379 w 332509"/>
                <a:gd name="connsiteY1" fmla="*/ 8995 h 438547"/>
                <a:gd name="connsiteX2" fmla="*/ 190005 w 332509"/>
                <a:gd name="connsiteY2" fmla="*/ 436507 h 438547"/>
                <a:gd name="connsiteX3" fmla="*/ 332509 w 332509"/>
                <a:gd name="connsiteY3" fmla="*/ 175250 h 43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438547">
                  <a:moveTo>
                    <a:pt x="0" y="187125"/>
                  </a:moveTo>
                  <a:cubicBezTo>
                    <a:pt x="61356" y="77278"/>
                    <a:pt x="122712" y="-32569"/>
                    <a:pt x="154379" y="8995"/>
                  </a:cubicBezTo>
                  <a:cubicBezTo>
                    <a:pt x="186047" y="50559"/>
                    <a:pt x="160317" y="408798"/>
                    <a:pt x="190005" y="436507"/>
                  </a:cubicBezTo>
                  <a:cubicBezTo>
                    <a:pt x="219693" y="464216"/>
                    <a:pt x="292925" y="200980"/>
                    <a:pt x="332509" y="1752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2042556" y="3297862"/>
              <a:ext cx="7006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3" idx="3"/>
            </p:cNvCxnSpPr>
            <p:nvPr/>
          </p:nvCxnSpPr>
          <p:spPr>
            <a:xfrm>
              <a:off x="3075709" y="3289465"/>
              <a:ext cx="1046349" cy="839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43873" y="3288377"/>
              <a:ext cx="70064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6834116" y="1632539"/>
            <a:ext cx="4126808" cy="404553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0,1 - 0,35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37" name="Action Button: Home 36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8" name="Rectangle 37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4" name="Rectangle 43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816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62572" y="4672028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6688" y="4672028"/>
            <a:ext cx="3793426" cy="1694124"/>
            <a:chOff x="1865818" y="2977970"/>
            <a:chExt cx="3793426" cy="1694124"/>
          </a:xfrm>
        </p:grpSpPr>
        <p:grpSp>
          <p:nvGrpSpPr>
            <p:cNvPr id="28" name="Group 27"/>
            <p:cNvGrpSpPr/>
            <p:nvPr/>
          </p:nvGrpSpPr>
          <p:grpSpPr>
            <a:xfrm>
              <a:off x="1865818" y="2977970"/>
              <a:ext cx="3793426" cy="1694124"/>
              <a:chOff x="1865818" y="2977970"/>
              <a:chExt cx="3793426" cy="1694124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865818" y="2977970"/>
                <a:ext cx="3793426" cy="1694124"/>
                <a:chOff x="1865818" y="2674703"/>
                <a:chExt cx="3793426" cy="1468146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865818" y="3408776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Garis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Bergores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Tipis</a:t>
                  </a:r>
                </a:p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Yg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Berujung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Tebal</a:t>
                  </a:r>
                  <a:endPara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865818" y="2674703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>
                <a:off x="2165684" y="3429000"/>
                <a:ext cx="31923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5358063" y="3429000"/>
              <a:ext cx="1095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117393" y="3429000"/>
              <a:ext cx="1096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l="18560" t="20449" r="21396" b="16174"/>
          <a:stretch/>
        </p:blipFill>
        <p:spPr>
          <a:xfrm>
            <a:off x="3656536" y="1571115"/>
            <a:ext cx="5195288" cy="2828819"/>
          </a:xfrm>
          <a:prstGeom prst="rect">
            <a:avLst/>
          </a:prstGeom>
        </p:spPr>
      </p:pic>
      <p:sp>
        <p:nvSpPr>
          <p:cNvPr id="25" name="Action Button: Home 24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7" name="Rectangle 36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0" name="Rectangle 39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609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782278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1850983"/>
            <a:ext cx="21500" cy="418124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17500" y="6032228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4116" y="1446749"/>
            <a:ext cx="4059662" cy="704176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 0,1 - 0,35 mm</a:t>
            </a:r>
          </a:p>
          <a:p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	   0,5 - 0, 7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34116" y="2313773"/>
            <a:ext cx="5166546" cy="3157535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G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batas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mengiris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memotong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Penunjukan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permukaan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diproses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khusus</a:t>
            </a: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65818" y="2977970"/>
            <a:ext cx="3793426" cy="1694124"/>
            <a:chOff x="1865818" y="2977970"/>
            <a:chExt cx="3793426" cy="1694124"/>
          </a:xfrm>
        </p:grpSpPr>
        <p:grpSp>
          <p:nvGrpSpPr>
            <p:cNvPr id="13" name="Group 12"/>
            <p:cNvGrpSpPr/>
            <p:nvPr/>
          </p:nvGrpSpPr>
          <p:grpSpPr>
            <a:xfrm>
              <a:off x="1865818" y="2977970"/>
              <a:ext cx="3793426" cy="1694124"/>
              <a:chOff x="1865818" y="2977970"/>
              <a:chExt cx="3793426" cy="169412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865818" y="2977970"/>
                <a:ext cx="3793426" cy="1694124"/>
                <a:chOff x="1865818" y="2674703"/>
                <a:chExt cx="3793426" cy="1468146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1865818" y="3408776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Garis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Bergores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Tipis</a:t>
                  </a:r>
                </a:p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Yg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Berujung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Tebal</a:t>
                  </a:r>
                  <a:endPara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865818" y="2674703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>
                <a:off x="2165684" y="3429000"/>
                <a:ext cx="31923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>
              <a:off x="5358063" y="3429000"/>
              <a:ext cx="1095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17393" y="3429000"/>
              <a:ext cx="1096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ction Button: Home 34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6" name="Rectangle 35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531264" y="157680"/>
            <a:ext cx="5196114" cy="1074004"/>
            <a:chOff x="6604000" y="450359"/>
            <a:chExt cx="5196114" cy="107400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9" name="Rectangle 38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611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62572" y="4672028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6688" y="4672028"/>
            <a:ext cx="3793426" cy="1694124"/>
            <a:chOff x="1865818" y="2977970"/>
            <a:chExt cx="3793426" cy="1694124"/>
          </a:xfrm>
        </p:grpSpPr>
        <p:grpSp>
          <p:nvGrpSpPr>
            <p:cNvPr id="28" name="Group 27"/>
            <p:cNvGrpSpPr/>
            <p:nvPr/>
          </p:nvGrpSpPr>
          <p:grpSpPr>
            <a:xfrm>
              <a:off x="1865818" y="2977970"/>
              <a:ext cx="3793426" cy="1694124"/>
              <a:chOff x="1865818" y="2977970"/>
              <a:chExt cx="3793426" cy="1694124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865818" y="2977970"/>
                <a:ext cx="3793426" cy="1694124"/>
                <a:chOff x="1865818" y="2674703"/>
                <a:chExt cx="3793426" cy="1468146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865818" y="3408776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Garis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Bergores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Tipis</a:t>
                  </a:r>
                </a:p>
                <a:p>
                  <a:pPr algn="ctr"/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Yg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Berujung</a:t>
                  </a:r>
                  <a:r>
                    <a:rPr lang="en-US" sz="2400" dirty="0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 </a:t>
                  </a:r>
                  <a:r>
                    <a:rPr lang="en-US" sz="2400" dirty="0" err="1" smtClean="0">
                      <a:solidFill>
                        <a:schemeClr val="tx1"/>
                      </a:solidFill>
                      <a:latin typeface="League Spartan" panose="00000800000000000000" pitchFamily="50" charset="0"/>
                    </a:rPr>
                    <a:t>Tebal</a:t>
                  </a:r>
                  <a:endPara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865818" y="2674703"/>
                  <a:ext cx="3793426" cy="734073"/>
                </a:xfrm>
                <a:prstGeom prst="rect">
                  <a:avLst/>
                </a:prstGeom>
                <a:solidFill>
                  <a:srgbClr val="D7D9DD">
                    <a:alpha val="41000"/>
                  </a:srgbClr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solidFill>
                      <a:schemeClr val="tx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>
                <a:off x="2165684" y="3429000"/>
                <a:ext cx="319237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5358063" y="3429000"/>
              <a:ext cx="1095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117393" y="3429000"/>
              <a:ext cx="1096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20413" y="1524363"/>
            <a:ext cx="3601007" cy="302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ction Button: Home 36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8" name="Rectangle 37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1" name="Rectangle 40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510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722098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6834116" y="5875718"/>
            <a:ext cx="3979025" cy="53145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Aplikasi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Penggunaan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1850983"/>
            <a:ext cx="0" cy="429046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96000" y="1853536"/>
            <a:ext cx="7381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59244" y="3817907"/>
            <a:ext cx="1174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6125303"/>
            <a:ext cx="7381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4116" y="1604151"/>
            <a:ext cx="4059662" cy="493664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Ukuran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 0,5 - 0, 7 mm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65818" y="2977970"/>
            <a:ext cx="3793426" cy="1694124"/>
            <a:chOff x="1865818" y="2977970"/>
            <a:chExt cx="3793426" cy="1694124"/>
          </a:xfrm>
        </p:grpSpPr>
        <p:grpSp>
          <p:nvGrpSpPr>
            <p:cNvPr id="15" name="Group 14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Garis-Garis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</a:p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Bertitik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Tebal</a:t>
                </a:r>
                <a:endPara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834116" y="2237254"/>
            <a:ext cx="5166546" cy="3464730"/>
          </a:xfrm>
          <a:prstGeom prst="rect">
            <a:avLst/>
          </a:prstGeom>
          <a:solidFill>
            <a:srgbClr val="D7D9DD">
              <a:alpha val="41000"/>
            </a:srgb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</a:rPr>
              <a:t>Fungsi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</a:rPr>
              <a:t> :</a:t>
            </a: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Garis</a:t>
            </a:r>
            <a:r>
              <a:rPr lang="en-US" sz="2000" dirty="0" smtClean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benda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dikerjakan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US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id-ID" sz="2000" dirty="0" smtClean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Setrip 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titik tebal berfungsi sebagai garis penunjukan permukaan yang harus mendapat penanganan khusus.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Garis untuk penanda lokasi bidang potong (</a:t>
            </a:r>
            <a:r>
              <a:rPr lang="id-ID" sz="2000" i="1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cutting plane</a:t>
            </a:r>
            <a:r>
              <a:rPr lang="id-ID" sz="2000" dirty="0">
                <a:solidFill>
                  <a:schemeClr val="tx1"/>
                </a:solidFill>
                <a:latin typeface="League Spartan" panose="000008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2000" dirty="0">
              <a:solidFill>
                <a:schemeClr val="tx1"/>
              </a:solidFill>
              <a:latin typeface="League Spartan" panose="00000800000000000000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ction Button: Home 33">
            <a:hlinkClick r:id="rId4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7" name="Rectangle 36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0" name="Rectangle 39">
              <a:hlinkClick r:id="rId8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862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372305" y="4440876"/>
            <a:ext cx="23640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Penerapan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Garis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  <a:p>
            <a:pPr algn="ctr"/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Pada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Gambar</a:t>
            </a:r>
            <a:r>
              <a:rPr lang="en-US" sz="16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 </a:t>
            </a:r>
            <a:r>
              <a:rPr lang="en-US" sz="1600" b="1" dirty="0" err="1" smtClean="0">
                <a:ln w="28575">
                  <a:noFill/>
                  <a:prstDash val="solid"/>
                </a:ln>
                <a:latin typeface="League Spartan" panose="00000800000000000000" pitchFamily="50" charset="0"/>
              </a:rPr>
              <a:t>Kerja</a:t>
            </a:r>
            <a:endParaRPr lang="en-US" sz="1600" b="1" dirty="0" smtClean="0">
              <a:ln w="28575">
                <a:noFill/>
                <a:prstDash val="solid"/>
              </a:ln>
              <a:latin typeface="League Spartan" panose="00000800000000000000" pitchFamily="50" charset="0"/>
            </a:endParaRPr>
          </a:p>
        </p:txBody>
      </p:sp>
      <p:pic>
        <p:nvPicPr>
          <p:cNvPr id="7170" name="Picture 24" descr="C:\Users\WeAreTheWorld\Downloads\studiogbmesinatgmaildotcom_lokasi bidang potong_8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190" b="14409"/>
          <a:stretch>
            <a:fillRect/>
          </a:stretch>
        </p:blipFill>
        <p:spPr bwMode="auto">
          <a:xfrm>
            <a:off x="2558936" y="1690688"/>
            <a:ext cx="4045064" cy="26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studiogbmesinatgmaildotcom_indication of limited areas_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9761" y="1664424"/>
            <a:ext cx="4124629" cy="26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8006688" y="4733263"/>
            <a:ext cx="3793426" cy="1694124"/>
            <a:chOff x="1865818" y="2977970"/>
            <a:chExt cx="3793426" cy="1694124"/>
          </a:xfrm>
        </p:grpSpPr>
        <p:grpSp>
          <p:nvGrpSpPr>
            <p:cNvPr id="24" name="Group 23"/>
            <p:cNvGrpSpPr/>
            <p:nvPr/>
          </p:nvGrpSpPr>
          <p:grpSpPr>
            <a:xfrm>
              <a:off x="1865818" y="2977970"/>
              <a:ext cx="3793426" cy="1694124"/>
              <a:chOff x="1865818" y="2674703"/>
              <a:chExt cx="3793426" cy="146814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865818" y="3408776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Garis-Garis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</a:p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Bertitik</a:t>
                </a:r>
                <a:r>
                  <a:rPr lang="en-US" sz="2400" dirty="0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League Spartan" panose="00000800000000000000" pitchFamily="50" charset="0"/>
                  </a:rPr>
                  <a:t>Tebal</a:t>
                </a:r>
                <a:endParaRPr lang="en-US" sz="2400" dirty="0" smtClean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865818" y="2674703"/>
                <a:ext cx="3793426" cy="734073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  <a:latin typeface="League Spartan" panose="00000800000000000000" pitchFamily="50" charset="0"/>
                </a:endParaRP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2165684" y="3429000"/>
              <a:ext cx="319237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Action Button: Home 18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3" name="Rectangle 32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7" name="Rectangle 36">
              <a:hlinkClick r:id="rId9" action="ppaction://hlinksldjump"/>
            </p:cNvPr>
            <p:cNvSpPr/>
            <p:nvPr/>
          </p:nvSpPr>
          <p:spPr>
            <a:xfrm>
              <a:off x="7200551" y="577256"/>
              <a:ext cx="447668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Macam-macam</a:t>
              </a:r>
              <a:r>
                <a:rPr lang="en-US" sz="2800" b="1" dirty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 </a:t>
              </a:r>
              <a:r>
                <a:rPr lang="en-US" sz="2800" b="1" dirty="0" err="1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Garis</a:t>
              </a:r>
              <a:endParaRPr lang="en-US" sz="2800" b="1" dirty="0" smtClean="0">
                <a:ln w="28575">
                  <a:noFill/>
                  <a:prstDash val="solid"/>
                </a:ln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1345173" y="6780390"/>
            <a:ext cx="34033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1982034" y="1478681"/>
            <a:ext cx="95726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Pertemuan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antara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tegak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altLang="id-ID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32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datar</a:t>
            </a:r>
            <a:endParaRPr lang="en-US" altLang="id-ID" sz="3200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085975" y="279617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d-ID" dirty="0" smtClean="0"/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Penuh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dgn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penuh</a:t>
            </a:r>
            <a:endParaRPr lang="en-US" altLang="id-ID" dirty="0" smtClean="0">
              <a:latin typeface="League Spartan" panose="00000800000000000000" pitchFamily="50" charset="0"/>
            </a:endParaRPr>
          </a:p>
          <a:p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Penuh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dgn</a:t>
            </a:r>
            <a:r>
              <a:rPr lang="en-US" altLang="id-ID" dirty="0" smtClean="0">
                <a:latin typeface="League Spartan" panose="00000800000000000000" pitchFamily="50" charset="0"/>
              </a:rPr>
              <a:t> gores</a:t>
            </a:r>
          </a:p>
          <a:p>
            <a:r>
              <a:rPr lang="en-US" altLang="id-ID" dirty="0" smtClean="0">
                <a:latin typeface="League Spartan" panose="00000800000000000000" pitchFamily="50" charset="0"/>
              </a:rPr>
              <a:t> Gores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dgn</a:t>
            </a:r>
            <a:r>
              <a:rPr lang="en-US" altLang="id-ID" dirty="0" smtClean="0">
                <a:latin typeface="League Spartan" panose="00000800000000000000" pitchFamily="50" charset="0"/>
              </a:rPr>
              <a:t> gores</a:t>
            </a:r>
          </a:p>
          <a:p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Garis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sumbu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dgn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garis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sumbu</a:t>
            </a:r>
            <a:endParaRPr lang="en-US" altLang="id-ID" dirty="0" smtClean="0">
              <a:latin typeface="League Spartan" panose="00000800000000000000" pitchFamily="50" charset="0"/>
            </a:endParaRPr>
          </a:p>
          <a:p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Garis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sumbu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dgn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lingkar</a:t>
            </a:r>
            <a:r>
              <a:rPr lang="en-US" altLang="id-ID" dirty="0" smtClean="0">
                <a:latin typeface="League Spartan" panose="00000800000000000000" pitchFamily="50" charset="0"/>
              </a:rPr>
              <a:t> </a:t>
            </a:r>
            <a:r>
              <a:rPr lang="en-US" altLang="id-ID" dirty="0" err="1" smtClean="0">
                <a:latin typeface="League Spartan" panose="00000800000000000000" pitchFamily="50" charset="0"/>
              </a:rPr>
              <a:t>jarak</a:t>
            </a:r>
            <a:endParaRPr lang="en-US" altLang="id-ID" dirty="0" smtClean="0">
              <a:latin typeface="League Spartan" panose="00000800000000000000" pitchFamily="50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" name="Rectangle 3">
              <a:hlinkClick r:id="rId4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  <p:sp>
        <p:nvSpPr>
          <p:cNvPr id="32" name="Action Button: Home 31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16" name="Rectangle 15">
              <a:hlinkClick r:id="rId7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sp>
        <p:nvSpPr>
          <p:cNvPr id="3" name="Flowchart: Decision 2">
            <a:hlinkClick r:id="rId8" action="ppaction://hlinksldjump"/>
          </p:cNvPr>
          <p:cNvSpPr/>
          <p:nvPr/>
        </p:nvSpPr>
        <p:spPr>
          <a:xfrm>
            <a:off x="2085975" y="2872396"/>
            <a:ext cx="300038" cy="25142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ecision 18">
            <a:hlinkClick r:id="rId9" action="ppaction://hlinksldjump"/>
          </p:cNvPr>
          <p:cNvSpPr/>
          <p:nvPr/>
        </p:nvSpPr>
        <p:spPr>
          <a:xfrm>
            <a:off x="2085975" y="3414771"/>
            <a:ext cx="300038" cy="25142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>
            <a:hlinkClick r:id="rId10" action="ppaction://hlinksldjump"/>
          </p:cNvPr>
          <p:cNvSpPr/>
          <p:nvPr/>
        </p:nvSpPr>
        <p:spPr>
          <a:xfrm>
            <a:off x="2085975" y="3905610"/>
            <a:ext cx="300038" cy="25142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ecision 21">
            <a:hlinkClick r:id="rId11" action="ppaction://hlinksldjump"/>
          </p:cNvPr>
          <p:cNvSpPr/>
          <p:nvPr/>
        </p:nvSpPr>
        <p:spPr>
          <a:xfrm>
            <a:off x="2085975" y="4404977"/>
            <a:ext cx="300038" cy="25142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>
            <a:hlinkClick r:id="rId12" action="ppaction://hlinksldjump"/>
          </p:cNvPr>
          <p:cNvSpPr/>
          <p:nvPr/>
        </p:nvSpPr>
        <p:spPr>
          <a:xfrm>
            <a:off x="2085975" y="4957269"/>
            <a:ext cx="300038" cy="25142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9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07909" y="2294783"/>
            <a:ext cx="1990301" cy="3226935"/>
            <a:chOff x="2736961" y="1320318"/>
            <a:chExt cx="1990301" cy="3226935"/>
          </a:xfrm>
          <a:solidFill>
            <a:srgbClr val="DCDCDC"/>
          </a:solidFill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36961" y="2092311"/>
              <a:ext cx="1990301" cy="1937575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Flowchart: Off-page Connector 30"/>
            <p:cNvSpPr/>
            <p:nvPr/>
          </p:nvSpPr>
          <p:spPr>
            <a:xfrm>
              <a:off x="2743652" y="4009582"/>
              <a:ext cx="1981127" cy="537671"/>
            </a:xfrm>
            <a:prstGeom prst="flowChartOffpageConnector">
              <a:avLst/>
            </a:prstGeom>
            <a:grpFill/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RELIGIUS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21433" y="1320318"/>
              <a:ext cx="1068478" cy="771993"/>
              <a:chOff x="3221433" y="1320318"/>
              <a:chExt cx="1068478" cy="771993"/>
            </a:xfrm>
            <a:grpFill/>
          </p:grpSpPr>
          <p:sp>
            <p:nvSpPr>
              <p:cNvPr id="33" name="Pentagon 32"/>
              <p:cNvSpPr/>
              <p:nvPr/>
            </p:nvSpPr>
            <p:spPr>
              <a:xfrm rot="16200000">
                <a:off x="3375745" y="1166006"/>
                <a:ext cx="759853" cy="1068478"/>
              </a:xfrm>
              <a:prstGeom prst="homePlate">
                <a:avLst/>
              </a:prstGeom>
              <a:grpFill/>
              <a:ln w="15875" cap="rnd" cmpd="sng" algn="ctr">
                <a:solidFill>
                  <a:srgbClr val="DCDCD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3240692" y="1648881"/>
                <a:ext cx="1003922" cy="443430"/>
              </a:xfrm>
              <a:prstGeom prst="rect">
                <a:avLst/>
              </a:prstGeom>
              <a:grpFill/>
              <a:ln>
                <a:solidFill>
                  <a:srgbClr val="DCDCDC"/>
                </a:solidFill>
              </a:ln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800" kern="1200" cap="all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hunkFive Print" panose="02000505000000020004" pitchFamily="2" charset="0"/>
                  </a:rPr>
                  <a:t>KI. 1</a:t>
                </a:r>
                <a:endParaRPr kumimoji="0" lang="en-US" sz="2800" b="0" i="0" u="none" strike="noStrike" kern="1200" cap="none" spc="0" normalizeH="0" baseline="0" noProof="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hunkFive Print" panose="02000505000000020004" pitchFamily="2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3512258" y="2294783"/>
            <a:ext cx="2086522" cy="3239782"/>
            <a:chOff x="4860388" y="1320318"/>
            <a:chExt cx="2086522" cy="3239782"/>
          </a:xfrm>
          <a:solidFill>
            <a:srgbClr val="DCDCDC"/>
          </a:solidFill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860390" y="2082018"/>
              <a:ext cx="2086520" cy="1976003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Flowchart: Off-page Connector 36"/>
            <p:cNvSpPr/>
            <p:nvPr/>
          </p:nvSpPr>
          <p:spPr>
            <a:xfrm>
              <a:off x="4860388" y="4022428"/>
              <a:ext cx="2069767" cy="537672"/>
            </a:xfrm>
            <a:prstGeom prst="flowChartOffpageConnector">
              <a:avLst/>
            </a:prstGeom>
            <a:grpFill/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SOSIAL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361032" y="1320318"/>
              <a:ext cx="1068478" cy="781028"/>
              <a:chOff x="3221433" y="1320318"/>
              <a:chExt cx="1068478" cy="781028"/>
            </a:xfrm>
            <a:grpFill/>
          </p:grpSpPr>
          <p:sp>
            <p:nvSpPr>
              <p:cNvPr id="39" name="Pentagon 38"/>
              <p:cNvSpPr/>
              <p:nvPr/>
            </p:nvSpPr>
            <p:spPr>
              <a:xfrm rot="16200000">
                <a:off x="3375745" y="1166006"/>
                <a:ext cx="759853" cy="1068478"/>
              </a:xfrm>
              <a:prstGeom prst="homePlate">
                <a:avLst/>
              </a:prstGeom>
              <a:grpFill/>
              <a:ln w="15875" cap="rnd" cmpd="sng" algn="ctr">
                <a:solidFill>
                  <a:srgbClr val="DCDCD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  <p:sp>
            <p:nvSpPr>
              <p:cNvPr id="40" name="Title 1"/>
              <p:cNvSpPr txBox="1">
                <a:spLocks/>
              </p:cNvSpPr>
              <p:nvPr/>
            </p:nvSpPr>
            <p:spPr>
              <a:xfrm>
                <a:off x="3244977" y="1748222"/>
                <a:ext cx="1003922" cy="353124"/>
              </a:xfrm>
              <a:prstGeom prst="rect">
                <a:avLst/>
              </a:prstGeom>
              <a:grpFill/>
              <a:ln>
                <a:solidFill>
                  <a:srgbClr val="DCDCDC"/>
                </a:solidFill>
              </a:ln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800" kern="1200" cap="all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hunkFive Print" panose="02000505000000020004" pitchFamily="2" charset="0"/>
                  </a:rPr>
                  <a:t>KI. 2</a:t>
                </a:r>
                <a:endParaRPr kumimoji="0" lang="en-US" sz="2800" b="0" i="0" u="none" strike="noStrike" kern="1200" cap="none" spc="0" normalizeH="0" baseline="0" noProof="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hunkFive Print" panose="02000505000000020004" pitchFamily="2" charset="0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6281516" y="2294783"/>
            <a:ext cx="2084962" cy="3286955"/>
            <a:chOff x="7063013" y="1304563"/>
            <a:chExt cx="2084962" cy="3286955"/>
          </a:xfrm>
          <a:solidFill>
            <a:srgbClr val="DCDCDC"/>
          </a:solidFill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76128" y="2053883"/>
              <a:ext cx="2071847" cy="1976003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</p:spPr>
        </p:pic>
        <p:sp>
          <p:nvSpPr>
            <p:cNvPr id="43" name="Flowchart: Off-page Connector 42"/>
            <p:cNvSpPr/>
            <p:nvPr/>
          </p:nvSpPr>
          <p:spPr>
            <a:xfrm>
              <a:off x="7063013" y="4053846"/>
              <a:ext cx="2067940" cy="537672"/>
            </a:xfrm>
            <a:prstGeom prst="flowChartOffpageConnector">
              <a:avLst/>
            </a:prstGeom>
            <a:grpFill/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PENGETAHUAN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77812" y="1304563"/>
              <a:ext cx="1068478" cy="781028"/>
              <a:chOff x="3221433" y="1320318"/>
              <a:chExt cx="1068478" cy="781028"/>
            </a:xfrm>
            <a:grpFill/>
          </p:grpSpPr>
          <p:sp>
            <p:nvSpPr>
              <p:cNvPr id="45" name="Pentagon 44"/>
              <p:cNvSpPr/>
              <p:nvPr/>
            </p:nvSpPr>
            <p:spPr>
              <a:xfrm rot="16200000">
                <a:off x="3375745" y="1166006"/>
                <a:ext cx="759853" cy="1068478"/>
              </a:xfrm>
              <a:prstGeom prst="homePlate">
                <a:avLst/>
              </a:prstGeom>
              <a:grpFill/>
              <a:ln w="15875" cap="rnd" cmpd="sng" algn="ctr">
                <a:solidFill>
                  <a:srgbClr val="DCDCD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3249563" y="1700245"/>
                <a:ext cx="1003922" cy="401101"/>
              </a:xfrm>
              <a:prstGeom prst="rect">
                <a:avLst/>
              </a:prstGeom>
              <a:grpFill/>
              <a:ln>
                <a:solidFill>
                  <a:srgbClr val="DCDCDC"/>
                </a:solidFill>
              </a:ln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800" kern="1200" cap="all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hunkFive Print" panose="02000505000000020004" pitchFamily="2" charset="0"/>
                  </a:rPr>
                  <a:t>KI. 3</a:t>
                </a:r>
                <a:endParaRPr kumimoji="0" lang="en-US" sz="2800" b="0" i="0" u="none" strike="noStrike" kern="1200" cap="none" spc="0" normalizeH="0" baseline="0" noProof="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hunkFive Print" panose="02000505000000020004" pitchFamily="2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9163504" y="2256146"/>
            <a:ext cx="2041753" cy="3308724"/>
            <a:chOff x="9262069" y="1265926"/>
            <a:chExt cx="2041753" cy="3308724"/>
          </a:xfrm>
          <a:solidFill>
            <a:srgbClr val="DCDCDC"/>
          </a:solidFill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262069" y="2053883"/>
              <a:ext cx="2041753" cy="1976003"/>
            </a:xfrm>
            <a:prstGeom prst="rect">
              <a:avLst/>
            </a:prstGeom>
            <a:grpFill/>
            <a:ln>
              <a:solidFill>
                <a:srgbClr val="DCDCDC"/>
              </a:solidFill>
            </a:ln>
          </p:spPr>
        </p:pic>
        <p:sp>
          <p:nvSpPr>
            <p:cNvPr id="49" name="Flowchart: Off-page Connector 48"/>
            <p:cNvSpPr/>
            <p:nvPr/>
          </p:nvSpPr>
          <p:spPr>
            <a:xfrm>
              <a:off x="9285515" y="4036978"/>
              <a:ext cx="2006155" cy="537672"/>
            </a:xfrm>
            <a:prstGeom prst="flowChartOffpageConnector">
              <a:avLst/>
            </a:prstGeom>
            <a:grpFill/>
            <a:ln w="15875" cap="rnd" cmpd="sng" algn="ctr">
              <a:solidFill>
                <a:srgbClr val="DCDCD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KETERAMPILAN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62708" y="1265926"/>
              <a:ext cx="1068478" cy="798491"/>
              <a:chOff x="3221433" y="1320318"/>
              <a:chExt cx="1068478" cy="798491"/>
            </a:xfrm>
            <a:grpFill/>
          </p:grpSpPr>
          <p:sp>
            <p:nvSpPr>
              <p:cNvPr id="51" name="Pentagon 50"/>
              <p:cNvSpPr/>
              <p:nvPr/>
            </p:nvSpPr>
            <p:spPr>
              <a:xfrm rot="16200000">
                <a:off x="3375745" y="1166006"/>
                <a:ext cx="759853" cy="1068478"/>
              </a:xfrm>
              <a:prstGeom prst="homePlate">
                <a:avLst/>
              </a:prstGeom>
              <a:grpFill/>
              <a:ln w="15875" cap="rnd" cmpd="sng" algn="ctr">
                <a:solidFill>
                  <a:srgbClr val="DCDCD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  <p:sp>
            <p:nvSpPr>
              <p:cNvPr id="52" name="Title 1"/>
              <p:cNvSpPr txBox="1">
                <a:spLocks/>
              </p:cNvSpPr>
              <p:nvPr/>
            </p:nvSpPr>
            <p:spPr>
              <a:xfrm>
                <a:off x="3257902" y="1717708"/>
                <a:ext cx="1003922" cy="401101"/>
              </a:xfrm>
              <a:prstGeom prst="rect">
                <a:avLst/>
              </a:prstGeom>
              <a:grpFill/>
              <a:ln>
                <a:solidFill>
                  <a:srgbClr val="DCDCDC"/>
                </a:solidFill>
              </a:ln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800" kern="1200" cap="all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hunkFive Print" panose="02000505000000020004" pitchFamily="2" charset="0"/>
                  </a:rPr>
                  <a:t>KI. 4</a:t>
                </a:r>
                <a:endParaRPr kumimoji="0" lang="en-US" sz="2800" b="0" i="0" u="none" strike="noStrike" kern="1200" cap="none" spc="0" normalizeH="0" baseline="0" noProof="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hunkFive Print" panose="02000505000000020004" pitchFamily="2" charset="0"/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3118048" y="6006899"/>
            <a:ext cx="59559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eague Spartan" panose="00000800000000000000" pitchFamily="50" charset="0"/>
              </a:rPr>
              <a:t>KOMPETENSI INTI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799164" y="-624834"/>
            <a:ext cx="6754091" cy="4191743"/>
            <a:chOff x="6768475" y="-762743"/>
            <a:chExt cx="6754091" cy="447565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 rot="21385083">
              <a:off x="8002592" y="438179"/>
              <a:ext cx="37557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56" name="Action Button: Home 55">
            <a:hlinkClick r:id="rId8" action="ppaction://hlinksldjump" highlightClick="1"/>
          </p:cNvPr>
          <p:cNvSpPr/>
          <p:nvPr/>
        </p:nvSpPr>
        <p:spPr>
          <a:xfrm>
            <a:off x="11512644" y="6179362"/>
            <a:ext cx="579574" cy="535423"/>
          </a:xfrm>
          <a:prstGeom prst="actionButtonHom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78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56673" y="1254684"/>
            <a:ext cx="5401390" cy="93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penuh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dgn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penuh</a:t>
            </a:r>
            <a:endParaRPr lang="en-US" altLang="id-ID" sz="2800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125933" y="242727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dirty="0" err="1" smtClean="0"/>
              <a:t>salah</a:t>
            </a:r>
            <a:r>
              <a:rPr lang="en-US" altLang="id-ID" dirty="0" smtClean="0"/>
              <a:t>		        </a:t>
            </a:r>
            <a:r>
              <a:rPr lang="en-US" altLang="id-ID" dirty="0" err="1" smtClean="0"/>
              <a:t>salah</a:t>
            </a:r>
            <a:r>
              <a:rPr lang="en-US" altLang="id-ID" dirty="0" smtClean="0"/>
              <a:t>		      </a:t>
            </a:r>
            <a:r>
              <a:rPr lang="en-US" altLang="id-ID" dirty="0" err="1" smtClean="0"/>
              <a:t>benar</a:t>
            </a:r>
            <a:endParaRPr lang="en-US" altLang="id-ID" dirty="0" smtClean="0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H="1" flipV="1">
            <a:off x="8273329" y="3226985"/>
            <a:ext cx="0" cy="965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8273329" y="3226985"/>
            <a:ext cx="9779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 flipH="1" flipV="1">
            <a:off x="5574579" y="3176185"/>
            <a:ext cx="0" cy="1016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5523779" y="3226985"/>
            <a:ext cx="1028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flipH="1" flipV="1">
            <a:off x="3123479" y="3265085"/>
            <a:ext cx="0" cy="9271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3167929" y="3226985"/>
            <a:ext cx="9334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8152679" y="309363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5422179" y="308728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3015529" y="312538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 flipH="1" flipV="1">
            <a:off x="8273329" y="4636685"/>
            <a:ext cx="0" cy="1727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8273329" y="5398685"/>
            <a:ext cx="9779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 flipH="1" flipV="1">
            <a:off x="5574579" y="4776385"/>
            <a:ext cx="0" cy="15875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5523779" y="5398685"/>
            <a:ext cx="1028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 flipH="1" flipV="1">
            <a:off x="3123479" y="4598585"/>
            <a:ext cx="0" cy="17653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>
            <a:off x="3186979" y="5398685"/>
            <a:ext cx="9144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auto">
          <a:xfrm>
            <a:off x="8133629" y="526533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0" name="Oval 20"/>
          <p:cNvSpPr>
            <a:spLocks noChangeArrowheads="1"/>
          </p:cNvSpPr>
          <p:nvPr/>
        </p:nvSpPr>
        <p:spPr bwMode="auto">
          <a:xfrm>
            <a:off x="5422179" y="525898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1" name="Oval 21"/>
          <p:cNvSpPr>
            <a:spLocks noChangeArrowheads="1"/>
          </p:cNvSpPr>
          <p:nvPr/>
        </p:nvSpPr>
        <p:spPr bwMode="auto">
          <a:xfrm>
            <a:off x="3015529" y="5258985"/>
            <a:ext cx="273050" cy="26670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6" name="Action Button: Home 45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49" name="Rectangle 48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196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2228850" y="1373629"/>
            <a:ext cx="77343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penuh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dengan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8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28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gores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5410200" y="3374225"/>
            <a:ext cx="0" cy="26860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302000" y="3726650"/>
            <a:ext cx="2044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317875" y="4237825"/>
            <a:ext cx="2044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" name="Line 7"/>
          <p:cNvSpPr>
            <a:spLocks noChangeShapeType="1"/>
          </p:cNvSpPr>
          <p:nvPr/>
        </p:nvSpPr>
        <p:spPr bwMode="auto">
          <a:xfrm>
            <a:off x="3321050" y="4907750"/>
            <a:ext cx="2044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3302000" y="5460200"/>
            <a:ext cx="2044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5175250" y="52697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9" name="Oval 10"/>
          <p:cNvSpPr>
            <a:spLocks noChangeArrowheads="1"/>
          </p:cNvSpPr>
          <p:nvPr/>
        </p:nvSpPr>
        <p:spPr bwMode="auto">
          <a:xfrm>
            <a:off x="5194300" y="35171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5194300" y="40505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1" name="Oval 12"/>
          <p:cNvSpPr>
            <a:spLocks noChangeArrowheads="1"/>
          </p:cNvSpPr>
          <p:nvPr/>
        </p:nvSpPr>
        <p:spPr bwMode="auto">
          <a:xfrm>
            <a:off x="5213350" y="471725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>
            <a:off x="9105900" y="3412325"/>
            <a:ext cx="0" cy="26860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7064375" y="3755225"/>
            <a:ext cx="2044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" name="Line 15"/>
          <p:cNvSpPr>
            <a:spLocks noChangeShapeType="1"/>
          </p:cNvSpPr>
          <p:nvPr/>
        </p:nvSpPr>
        <p:spPr bwMode="auto">
          <a:xfrm>
            <a:off x="7051675" y="4275925"/>
            <a:ext cx="2044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7064375" y="4945850"/>
            <a:ext cx="2044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Line 17"/>
          <p:cNvSpPr>
            <a:spLocks noChangeShapeType="1"/>
          </p:cNvSpPr>
          <p:nvPr/>
        </p:nvSpPr>
        <p:spPr bwMode="auto">
          <a:xfrm>
            <a:off x="7064375" y="5507825"/>
            <a:ext cx="20447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" name="Oval 18"/>
          <p:cNvSpPr>
            <a:spLocks noChangeArrowheads="1"/>
          </p:cNvSpPr>
          <p:nvPr/>
        </p:nvSpPr>
        <p:spPr bwMode="auto">
          <a:xfrm>
            <a:off x="8870950" y="53078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8" name="Oval 19"/>
          <p:cNvSpPr>
            <a:spLocks noChangeArrowheads="1"/>
          </p:cNvSpPr>
          <p:nvPr/>
        </p:nvSpPr>
        <p:spPr bwMode="auto">
          <a:xfrm>
            <a:off x="8890000" y="35552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9" name="Oval 20"/>
          <p:cNvSpPr>
            <a:spLocks noChangeArrowheads="1"/>
          </p:cNvSpPr>
          <p:nvPr/>
        </p:nvSpPr>
        <p:spPr bwMode="auto">
          <a:xfrm>
            <a:off x="8890000" y="408860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0" name="Oval 21"/>
          <p:cNvSpPr>
            <a:spLocks noChangeArrowheads="1"/>
          </p:cNvSpPr>
          <p:nvPr/>
        </p:nvSpPr>
        <p:spPr bwMode="auto">
          <a:xfrm>
            <a:off x="8909050" y="4755350"/>
            <a:ext cx="406400" cy="400050"/>
          </a:xfrm>
          <a:prstGeom prst="ellips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2489200" y="262606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mtClean="0"/>
              <a:t>			salah			benar	</a:t>
            </a:r>
            <a:endParaRPr lang="en-US" altLang="id-ID" dirty="0" smtClean="0"/>
          </a:p>
        </p:txBody>
      </p:sp>
      <p:sp>
        <p:nvSpPr>
          <p:cNvPr id="67" name="Action Button: Home 66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4" name="Rectangle 33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7" name="Rectangle 36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992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2586251" y="13096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gores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dgn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gores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2586251" y="263523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dirty="0" err="1" smtClean="0"/>
              <a:t>salah</a:t>
            </a:r>
            <a:r>
              <a:rPr lang="en-US" altLang="id-ID" dirty="0" smtClean="0"/>
              <a:t>			</a:t>
            </a:r>
            <a:r>
              <a:rPr lang="en-US" altLang="id-ID" dirty="0" err="1" smtClean="0"/>
              <a:t>salah</a:t>
            </a:r>
            <a:r>
              <a:rPr lang="en-US" altLang="id-ID" dirty="0" smtClean="0"/>
              <a:t>			</a:t>
            </a:r>
            <a:r>
              <a:rPr lang="en-US" altLang="id-ID" dirty="0" err="1" smtClean="0"/>
              <a:t>benar</a:t>
            </a:r>
            <a:endParaRPr lang="en-US" altLang="id-ID" dirty="0" smtClean="0"/>
          </a:p>
          <a:p>
            <a:pPr>
              <a:buFontTx/>
              <a:buNone/>
            </a:pPr>
            <a:endParaRPr lang="en-US" altLang="id-ID" dirty="0" smtClean="0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8072651" y="3702033"/>
            <a:ext cx="2286000" cy="51435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7" name="Line 5"/>
          <p:cNvSpPr>
            <a:spLocks noChangeShapeType="1"/>
          </p:cNvSpPr>
          <p:nvPr/>
        </p:nvSpPr>
        <p:spPr bwMode="auto">
          <a:xfrm>
            <a:off x="8615576" y="4216383"/>
            <a:ext cx="0" cy="1895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9825251" y="4235433"/>
            <a:ext cx="0" cy="12763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 flipH="1">
            <a:off x="9025151" y="3978258"/>
            <a:ext cx="0" cy="192405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>
            <a:off x="9453776" y="3978258"/>
            <a:ext cx="3175" cy="187642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" name="Freeform 9"/>
          <p:cNvSpPr>
            <a:spLocks/>
          </p:cNvSpPr>
          <p:nvPr/>
        </p:nvSpPr>
        <p:spPr bwMode="auto">
          <a:xfrm>
            <a:off x="8628276" y="5502258"/>
            <a:ext cx="1209675" cy="609600"/>
          </a:xfrm>
          <a:custGeom>
            <a:avLst/>
            <a:gdLst>
              <a:gd name="T0" fmla="*/ 0 w 762"/>
              <a:gd name="T1" fmla="*/ 609600 h 366"/>
              <a:gd name="T2" fmla="*/ 171450 w 762"/>
              <a:gd name="T3" fmla="*/ 459698 h 366"/>
              <a:gd name="T4" fmla="*/ 409575 w 762"/>
              <a:gd name="T5" fmla="*/ 389744 h 366"/>
              <a:gd name="T6" fmla="*/ 828675 w 762"/>
              <a:gd name="T7" fmla="*/ 369757 h 366"/>
              <a:gd name="T8" fmla="*/ 1209675 w 762"/>
              <a:gd name="T9" fmla="*/ 0 h 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" h="366">
                <a:moveTo>
                  <a:pt x="0" y="366"/>
                </a:moveTo>
                <a:cubicBezTo>
                  <a:pt x="32" y="332"/>
                  <a:pt x="65" y="298"/>
                  <a:pt x="108" y="276"/>
                </a:cubicBezTo>
                <a:cubicBezTo>
                  <a:pt x="151" y="254"/>
                  <a:pt x="189" y="243"/>
                  <a:pt x="258" y="234"/>
                </a:cubicBezTo>
                <a:cubicBezTo>
                  <a:pt x="327" y="225"/>
                  <a:pt x="438" y="261"/>
                  <a:pt x="522" y="222"/>
                </a:cubicBezTo>
                <a:cubicBezTo>
                  <a:pt x="606" y="183"/>
                  <a:pt x="722" y="37"/>
                  <a:pt x="762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9377576" y="3978258"/>
            <a:ext cx="1619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>
            <a:off x="8958476" y="3978258"/>
            <a:ext cx="1428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" name="Rectangle 12"/>
          <p:cNvSpPr>
            <a:spLocks noChangeArrowheads="1"/>
          </p:cNvSpPr>
          <p:nvPr/>
        </p:nvSpPr>
        <p:spPr bwMode="auto">
          <a:xfrm>
            <a:off x="8425076" y="3702033"/>
            <a:ext cx="1628775" cy="276225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5" name="Rectangle 13"/>
          <p:cNvSpPr>
            <a:spLocks noChangeArrowheads="1"/>
          </p:cNvSpPr>
          <p:nvPr/>
        </p:nvSpPr>
        <p:spPr bwMode="auto">
          <a:xfrm>
            <a:off x="5300876" y="3702033"/>
            <a:ext cx="2286000" cy="51435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>
            <a:off x="5843801" y="4216383"/>
            <a:ext cx="0" cy="1895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>
            <a:off x="7053476" y="4235433"/>
            <a:ext cx="0" cy="12763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" name="Line 16"/>
          <p:cNvSpPr>
            <a:spLocks noChangeShapeType="1"/>
          </p:cNvSpPr>
          <p:nvPr/>
        </p:nvSpPr>
        <p:spPr bwMode="auto">
          <a:xfrm>
            <a:off x="6250201" y="4083033"/>
            <a:ext cx="3175" cy="181927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" name="Line 17"/>
          <p:cNvSpPr>
            <a:spLocks noChangeShapeType="1"/>
          </p:cNvSpPr>
          <p:nvPr/>
        </p:nvSpPr>
        <p:spPr bwMode="auto">
          <a:xfrm>
            <a:off x="6682001" y="4035408"/>
            <a:ext cx="3175" cy="181927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" name="Freeform 18"/>
          <p:cNvSpPr>
            <a:spLocks/>
          </p:cNvSpPr>
          <p:nvPr/>
        </p:nvSpPr>
        <p:spPr bwMode="auto">
          <a:xfrm>
            <a:off x="5856501" y="5502258"/>
            <a:ext cx="1209675" cy="609600"/>
          </a:xfrm>
          <a:custGeom>
            <a:avLst/>
            <a:gdLst>
              <a:gd name="T0" fmla="*/ 0 w 762"/>
              <a:gd name="T1" fmla="*/ 609600 h 366"/>
              <a:gd name="T2" fmla="*/ 171450 w 762"/>
              <a:gd name="T3" fmla="*/ 459698 h 366"/>
              <a:gd name="T4" fmla="*/ 409575 w 762"/>
              <a:gd name="T5" fmla="*/ 389744 h 366"/>
              <a:gd name="T6" fmla="*/ 828675 w 762"/>
              <a:gd name="T7" fmla="*/ 369757 h 366"/>
              <a:gd name="T8" fmla="*/ 1209675 w 762"/>
              <a:gd name="T9" fmla="*/ 0 h 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" h="366">
                <a:moveTo>
                  <a:pt x="0" y="366"/>
                </a:moveTo>
                <a:cubicBezTo>
                  <a:pt x="32" y="332"/>
                  <a:pt x="65" y="298"/>
                  <a:pt x="108" y="276"/>
                </a:cubicBezTo>
                <a:cubicBezTo>
                  <a:pt x="151" y="254"/>
                  <a:pt x="189" y="243"/>
                  <a:pt x="258" y="234"/>
                </a:cubicBezTo>
                <a:cubicBezTo>
                  <a:pt x="327" y="225"/>
                  <a:pt x="438" y="261"/>
                  <a:pt x="522" y="222"/>
                </a:cubicBezTo>
                <a:cubicBezTo>
                  <a:pt x="606" y="183"/>
                  <a:pt x="722" y="37"/>
                  <a:pt x="762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" name="Rectangle 19"/>
          <p:cNvSpPr>
            <a:spLocks noChangeArrowheads="1"/>
          </p:cNvSpPr>
          <p:nvPr/>
        </p:nvSpPr>
        <p:spPr bwMode="auto">
          <a:xfrm>
            <a:off x="2510051" y="3702033"/>
            <a:ext cx="2286000" cy="51435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72" name="Line 20"/>
          <p:cNvSpPr>
            <a:spLocks noChangeShapeType="1"/>
          </p:cNvSpPr>
          <p:nvPr/>
        </p:nvSpPr>
        <p:spPr bwMode="auto">
          <a:xfrm>
            <a:off x="3052976" y="4216383"/>
            <a:ext cx="0" cy="1895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3" name="Line 21"/>
          <p:cNvSpPr>
            <a:spLocks noChangeShapeType="1"/>
          </p:cNvSpPr>
          <p:nvPr/>
        </p:nvSpPr>
        <p:spPr bwMode="auto">
          <a:xfrm>
            <a:off x="4262651" y="4235433"/>
            <a:ext cx="0" cy="12763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" name="Line 22"/>
          <p:cNvSpPr>
            <a:spLocks noChangeShapeType="1"/>
          </p:cNvSpPr>
          <p:nvPr/>
        </p:nvSpPr>
        <p:spPr bwMode="auto">
          <a:xfrm flipH="1">
            <a:off x="3462551" y="3978258"/>
            <a:ext cx="0" cy="192405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5" name="Line 23"/>
          <p:cNvSpPr>
            <a:spLocks noChangeShapeType="1"/>
          </p:cNvSpPr>
          <p:nvPr/>
        </p:nvSpPr>
        <p:spPr bwMode="auto">
          <a:xfrm>
            <a:off x="3891176" y="3978258"/>
            <a:ext cx="3175" cy="1876425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6" name="Freeform 24"/>
          <p:cNvSpPr>
            <a:spLocks/>
          </p:cNvSpPr>
          <p:nvPr/>
        </p:nvSpPr>
        <p:spPr bwMode="auto">
          <a:xfrm>
            <a:off x="3065676" y="5502258"/>
            <a:ext cx="1209675" cy="609600"/>
          </a:xfrm>
          <a:custGeom>
            <a:avLst/>
            <a:gdLst>
              <a:gd name="T0" fmla="*/ 0 w 762"/>
              <a:gd name="T1" fmla="*/ 609600 h 366"/>
              <a:gd name="T2" fmla="*/ 171450 w 762"/>
              <a:gd name="T3" fmla="*/ 459698 h 366"/>
              <a:gd name="T4" fmla="*/ 409575 w 762"/>
              <a:gd name="T5" fmla="*/ 389744 h 366"/>
              <a:gd name="T6" fmla="*/ 828675 w 762"/>
              <a:gd name="T7" fmla="*/ 369757 h 366"/>
              <a:gd name="T8" fmla="*/ 1209675 w 762"/>
              <a:gd name="T9" fmla="*/ 0 h 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" h="366">
                <a:moveTo>
                  <a:pt x="0" y="366"/>
                </a:moveTo>
                <a:cubicBezTo>
                  <a:pt x="32" y="332"/>
                  <a:pt x="65" y="298"/>
                  <a:pt x="108" y="276"/>
                </a:cubicBezTo>
                <a:cubicBezTo>
                  <a:pt x="151" y="254"/>
                  <a:pt x="189" y="243"/>
                  <a:pt x="258" y="234"/>
                </a:cubicBezTo>
                <a:cubicBezTo>
                  <a:pt x="327" y="225"/>
                  <a:pt x="438" y="261"/>
                  <a:pt x="522" y="222"/>
                </a:cubicBezTo>
                <a:cubicBezTo>
                  <a:pt x="606" y="183"/>
                  <a:pt x="722" y="37"/>
                  <a:pt x="762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7" name="Rectangle 25"/>
          <p:cNvSpPr>
            <a:spLocks noChangeArrowheads="1"/>
          </p:cNvSpPr>
          <p:nvPr/>
        </p:nvSpPr>
        <p:spPr bwMode="auto">
          <a:xfrm>
            <a:off x="2786276" y="3702033"/>
            <a:ext cx="1752600" cy="276225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78" name="Line 26"/>
          <p:cNvSpPr>
            <a:spLocks noChangeShapeType="1"/>
          </p:cNvSpPr>
          <p:nvPr/>
        </p:nvSpPr>
        <p:spPr bwMode="auto">
          <a:xfrm rot="16200000">
            <a:off x="6481976" y="3140058"/>
            <a:ext cx="3175" cy="167322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9" name="Line 27"/>
          <p:cNvSpPr>
            <a:spLocks noChangeShapeType="1"/>
          </p:cNvSpPr>
          <p:nvPr/>
        </p:nvSpPr>
        <p:spPr bwMode="auto">
          <a:xfrm>
            <a:off x="7317001" y="3752833"/>
            <a:ext cx="3175" cy="18097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" name="Line 28"/>
          <p:cNvSpPr>
            <a:spLocks noChangeShapeType="1"/>
          </p:cNvSpPr>
          <p:nvPr/>
        </p:nvSpPr>
        <p:spPr bwMode="auto">
          <a:xfrm>
            <a:off x="5583451" y="3714733"/>
            <a:ext cx="3175" cy="212725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" name="Line 29"/>
          <p:cNvSpPr>
            <a:spLocks noChangeShapeType="1"/>
          </p:cNvSpPr>
          <p:nvPr/>
        </p:nvSpPr>
        <p:spPr bwMode="auto">
          <a:xfrm>
            <a:off x="8428251" y="3790933"/>
            <a:ext cx="3175" cy="180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" name="Action Button: Home 85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44" name="Rectangle 43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47" name="Rectangle 46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258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2807540" y="13437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sumbu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dgn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sumbu</a:t>
            </a:r>
            <a:endParaRPr lang="en-US" altLang="id-ID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2807540" y="247165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dirty="0" smtClean="0"/>
              <a:t>		   </a:t>
            </a:r>
            <a:r>
              <a:rPr lang="en-US" altLang="id-ID" dirty="0" err="1" smtClean="0"/>
              <a:t>salah</a:t>
            </a:r>
            <a:r>
              <a:rPr lang="en-US" altLang="id-ID" dirty="0" smtClean="0"/>
              <a:t>			</a:t>
            </a:r>
            <a:r>
              <a:rPr lang="en-US" altLang="id-ID" dirty="0" err="1" smtClean="0"/>
              <a:t>benar</a:t>
            </a:r>
            <a:endParaRPr lang="en-US" altLang="id-ID" dirty="0" smtClean="0"/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3703308" y="3478107"/>
            <a:ext cx="1828800" cy="17526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4617708" y="3097107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 rot="16200000">
            <a:off x="3919208" y="3732107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 rot="16200000">
            <a:off x="5303508" y="3732107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6827508" y="3465407"/>
            <a:ext cx="1828800" cy="17526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49" name="Line 9"/>
          <p:cNvSpPr>
            <a:spLocks noChangeShapeType="1"/>
          </p:cNvSpPr>
          <p:nvPr/>
        </p:nvSpPr>
        <p:spPr bwMode="auto">
          <a:xfrm>
            <a:off x="7737146" y="3036782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" name="Line 10"/>
          <p:cNvSpPr>
            <a:spLocks noChangeShapeType="1"/>
          </p:cNvSpPr>
          <p:nvPr/>
        </p:nvSpPr>
        <p:spPr bwMode="auto">
          <a:xfrm rot="16200000">
            <a:off x="7667296" y="3109807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" name="Action Button: Home 51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2" name="Rectangle 21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25" name="Rectangle 24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605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2807540" y="13007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sumbu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dgn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sumbu</a:t>
            </a:r>
            <a:endParaRPr lang="en-US" altLang="id-ID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>
          <a:xfrm>
            <a:off x="3112589" y="244791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dirty="0" smtClean="0"/>
              <a:t>		</a:t>
            </a:r>
            <a:r>
              <a:rPr lang="en-US" altLang="id-ID" dirty="0" err="1" smtClean="0"/>
              <a:t>salah</a:t>
            </a:r>
            <a:r>
              <a:rPr lang="en-US" altLang="id-ID" dirty="0" smtClean="0"/>
              <a:t> 				</a:t>
            </a:r>
            <a:r>
              <a:rPr lang="en-US" altLang="id-ID" dirty="0" err="1" smtClean="0"/>
              <a:t>benar</a:t>
            </a:r>
            <a:endParaRPr lang="en-US" altLang="id-ID" dirty="0" smtClean="0"/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>
            <a:off x="7937002" y="3092753"/>
            <a:ext cx="1511300" cy="2006600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720602" y="3283253"/>
            <a:ext cx="1828800" cy="17526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4" name="Line 6"/>
          <p:cNvSpPr>
            <a:spLocks noChangeShapeType="1"/>
          </p:cNvSpPr>
          <p:nvPr/>
        </p:nvSpPr>
        <p:spPr bwMode="auto">
          <a:xfrm>
            <a:off x="4630240" y="2854628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 rot="16200000">
            <a:off x="4560390" y="2927653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Oval 8"/>
          <p:cNvSpPr>
            <a:spLocks noChangeArrowheads="1"/>
          </p:cNvSpPr>
          <p:nvPr/>
        </p:nvSpPr>
        <p:spPr bwMode="auto">
          <a:xfrm>
            <a:off x="5117602" y="400715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7" name="Oval 9"/>
          <p:cNvSpPr>
            <a:spLocks noChangeArrowheads="1"/>
          </p:cNvSpPr>
          <p:nvPr/>
        </p:nvSpPr>
        <p:spPr bwMode="auto">
          <a:xfrm>
            <a:off x="3987302" y="3511853"/>
            <a:ext cx="1295400" cy="12954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8" name="Oval 10"/>
          <p:cNvSpPr>
            <a:spLocks noChangeArrowheads="1"/>
          </p:cNvSpPr>
          <p:nvPr/>
        </p:nvSpPr>
        <p:spPr bwMode="auto">
          <a:xfrm>
            <a:off x="4476252" y="337215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59" name="Oval 11"/>
          <p:cNvSpPr>
            <a:spLocks noChangeArrowheads="1"/>
          </p:cNvSpPr>
          <p:nvPr/>
        </p:nvSpPr>
        <p:spPr bwMode="auto">
          <a:xfrm>
            <a:off x="4476252" y="464850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0" name="Oval 12"/>
          <p:cNvSpPr>
            <a:spLocks noChangeArrowheads="1"/>
          </p:cNvSpPr>
          <p:nvPr/>
        </p:nvSpPr>
        <p:spPr bwMode="auto">
          <a:xfrm>
            <a:off x="3847602" y="400080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8044952" y="468025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2" name="Line 14"/>
          <p:cNvSpPr>
            <a:spLocks noChangeShapeType="1"/>
          </p:cNvSpPr>
          <p:nvPr/>
        </p:nvSpPr>
        <p:spPr bwMode="auto">
          <a:xfrm>
            <a:off x="7797302" y="4807253"/>
            <a:ext cx="18669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7714752" y="3340403"/>
            <a:ext cx="18669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" name="Oval 16"/>
          <p:cNvSpPr>
            <a:spLocks noChangeArrowheads="1"/>
          </p:cNvSpPr>
          <p:nvPr/>
        </p:nvSpPr>
        <p:spPr bwMode="auto">
          <a:xfrm>
            <a:off x="8044952" y="318800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 rot="16200000">
            <a:off x="7070227" y="4111928"/>
            <a:ext cx="22542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rot="16200000">
            <a:off x="8048127" y="4080178"/>
            <a:ext cx="22542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7" name="Oval 19"/>
          <p:cNvSpPr>
            <a:spLocks noChangeArrowheads="1"/>
          </p:cNvSpPr>
          <p:nvPr/>
        </p:nvSpPr>
        <p:spPr bwMode="auto">
          <a:xfrm>
            <a:off x="9022852" y="319435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68" name="Oval 20"/>
          <p:cNvSpPr>
            <a:spLocks noChangeArrowheads="1"/>
          </p:cNvSpPr>
          <p:nvPr/>
        </p:nvSpPr>
        <p:spPr bwMode="auto">
          <a:xfrm>
            <a:off x="9029202" y="4686603"/>
            <a:ext cx="304800" cy="2921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70" name="Action Button: Home 69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6" name="Rectangle 35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39" name="Rectangle 38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844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621806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2668137" y="12350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Garis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sumbu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dgn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lingkar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jarak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(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dari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pusat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id-ID" sz="2400" b="1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lingkaran</a:t>
            </a:r>
            <a:r>
              <a:rPr lang="en-US" altLang="id-ID" sz="2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)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2668137" y="256063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mtClean="0"/>
              <a:t>		salah				benar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7493418" y="3499635"/>
            <a:ext cx="1828800" cy="17526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8403056" y="3071010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auto">
          <a:xfrm rot="16200000">
            <a:off x="8333206" y="3144035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3391318" y="3486935"/>
            <a:ext cx="1828800" cy="1752600"/>
          </a:xfrm>
          <a:prstGeom prst="ellips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4300956" y="3058310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" name="Line 9"/>
          <p:cNvSpPr>
            <a:spLocks noChangeShapeType="1"/>
          </p:cNvSpPr>
          <p:nvPr/>
        </p:nvSpPr>
        <p:spPr bwMode="auto">
          <a:xfrm rot="16200000">
            <a:off x="4231106" y="3131335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" name="Action Button: Home 42">
            <a:hlinkClick r:id="rId3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04000" y="450359"/>
            <a:ext cx="5196114" cy="1074004"/>
            <a:chOff x="6604000" y="450359"/>
            <a:chExt cx="5196114" cy="10740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04000" y="450359"/>
              <a:ext cx="5196114" cy="1074004"/>
            </a:xfrm>
            <a:prstGeom prst="rect">
              <a:avLst/>
            </a:prstGeom>
          </p:spPr>
        </p:pic>
        <p:sp>
          <p:nvSpPr>
            <p:cNvPr id="24" name="Rectangle 23">
              <a:hlinkClick r:id="rId7" action="ppaction://hlinksldjump"/>
            </p:cNvPr>
            <p:cNvSpPr/>
            <p:nvPr/>
          </p:nvSpPr>
          <p:spPr>
            <a:xfrm>
              <a:off x="7238279" y="566241"/>
              <a:ext cx="41617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Aplikasi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Pembuatan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hunkFive Print" panose="02000505000000020004" pitchFamily="2" charset="0"/>
                </a:rPr>
                <a:t>Garis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25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616"/>
          <a:stretch/>
        </p:blipFill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8" name="Hexagon 27">
            <a:hlinkClick r:id="rId4" action="ppaction://hlinksldjump"/>
          </p:cNvPr>
          <p:cNvSpPr/>
          <p:nvPr/>
        </p:nvSpPr>
        <p:spPr>
          <a:xfrm>
            <a:off x="8995888" y="1448123"/>
            <a:ext cx="2651760" cy="2313432"/>
          </a:xfrm>
          <a:prstGeom prst="hexagon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3924" y="3840480"/>
            <a:ext cx="3987048" cy="177241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6194" y="3807280"/>
            <a:ext cx="3731148" cy="1570482"/>
          </a:xfrm>
          <a:prstGeom prst="rect">
            <a:avLst/>
          </a:prstGeom>
        </p:spPr>
      </p:pic>
      <p:sp>
        <p:nvSpPr>
          <p:cNvPr id="34" name="Rectangle 33">
            <a:hlinkClick r:id="rId8" action="ppaction://hlinkfile"/>
          </p:cNvPr>
          <p:cNvSpPr/>
          <p:nvPr/>
        </p:nvSpPr>
        <p:spPr>
          <a:xfrm>
            <a:off x="4467664" y="4018130"/>
            <a:ext cx="25138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matary" panose="020B0A03020100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TUGAS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matary" panose="020B0A03020100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matary" panose="020B0A03020100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matary" panose="020B0A030201000202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" name="Rectangle 34">
            <a:hlinkClick r:id="rId4" action="ppaction://hlinksldjump"/>
          </p:cNvPr>
          <p:cNvSpPr/>
          <p:nvPr/>
        </p:nvSpPr>
        <p:spPr>
          <a:xfrm>
            <a:off x="8698485" y="4018130"/>
            <a:ext cx="23679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matary" panose="020B0A03020100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KESIMPULAN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matary" panose="020B0A030201000202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Oval 35">
            <a:hlinkClick r:id="rId9" action="ppaction://hlinkfile"/>
          </p:cNvPr>
          <p:cNvSpPr/>
          <p:nvPr/>
        </p:nvSpPr>
        <p:spPr>
          <a:xfrm>
            <a:off x="770372" y="1589296"/>
            <a:ext cx="1983249" cy="2031086"/>
          </a:xfrm>
          <a:prstGeom prst="ellipse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78884" y="3762650"/>
            <a:ext cx="3789258" cy="1755648"/>
            <a:chOff x="99462" y="3840480"/>
            <a:chExt cx="3789258" cy="175564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9462" y="3840480"/>
              <a:ext cx="3789258" cy="1755648"/>
            </a:xfrm>
            <a:prstGeom prst="rect">
              <a:avLst/>
            </a:prstGeom>
          </p:spPr>
        </p:pic>
        <p:sp>
          <p:nvSpPr>
            <p:cNvPr id="40" name="Rectangle 39">
              <a:hlinkClick r:id="rId9" action="ppaction://hlinkfile"/>
            </p:cNvPr>
            <p:cNvSpPr/>
            <p:nvPr/>
          </p:nvSpPr>
          <p:spPr>
            <a:xfrm>
              <a:off x="267698" y="4043451"/>
              <a:ext cx="224452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matary" panose="020B0A0302010002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TUGAS I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matary" panose="020B0A03020100020204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4" name="Oval 43">
            <a:hlinkClick r:id="rId8" action="ppaction://hlinkfile"/>
          </p:cNvPr>
          <p:cNvSpPr/>
          <p:nvPr/>
        </p:nvSpPr>
        <p:spPr>
          <a:xfrm>
            <a:off x="5104375" y="1566019"/>
            <a:ext cx="1983249" cy="2031086"/>
          </a:xfrm>
          <a:prstGeom prst="ellipse">
            <a:avLst/>
          </a:prstGeom>
          <a:blipFill>
            <a:blip r:embed="rId1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23396" y="143708"/>
            <a:ext cx="43452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unkFive Print" panose="02000505000000020004" pitchFamily="2" charset="0"/>
              </a:rPr>
              <a:t>PENUTUP</a:t>
            </a:r>
            <a:endParaRPr lang="en-US" sz="5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hunkFive Print" panose="02000505000000020004" pitchFamily="2" charset="0"/>
            </a:endParaRPr>
          </a:p>
        </p:txBody>
      </p:sp>
      <p:sp>
        <p:nvSpPr>
          <p:cNvPr id="47" name="Action Button: Home 46">
            <a:hlinkClick r:id="rId13" action="ppaction://hlinksldjump" highlightClick="1"/>
          </p:cNvPr>
          <p:cNvSpPr/>
          <p:nvPr/>
        </p:nvSpPr>
        <p:spPr>
          <a:xfrm>
            <a:off x="10925923" y="188490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93804" y="143708"/>
            <a:ext cx="510417" cy="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321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0403"/>
            <a:ext cx="10058400" cy="1450757"/>
          </a:xfrm>
        </p:spPr>
        <p:txBody>
          <a:bodyPr/>
          <a:lstStyle/>
          <a:p>
            <a:r>
              <a:rPr lang="en-US" b="1" dirty="0" err="1" smtClean="0">
                <a:latin typeface="ChunkFive Print" panose="02000505000000020004" pitchFamily="2" charset="0"/>
              </a:rPr>
              <a:t>Kesimpulan</a:t>
            </a:r>
            <a:r>
              <a:rPr lang="en-US" dirty="0" smtClean="0">
                <a:latin typeface="ChunkFive Print" panose="02000505000000020004" pitchFamily="2" charset="0"/>
              </a:rPr>
              <a:t> </a:t>
            </a:r>
            <a:endParaRPr lang="en-US" dirty="0">
              <a:latin typeface="ChunkFive Print" panose="02000505000000020004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20150" y="1908810"/>
            <a:ext cx="2335530" cy="386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10705277" y="179095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14022" y="131735"/>
            <a:ext cx="510417" cy="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3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1">
              <a:lumMod val="65000"/>
              <a:alpha val="98000"/>
            </a:schemeClr>
          </a:solidFill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70000" y="1147080"/>
            <a:ext cx="7382216" cy="5710920"/>
            <a:chOff x="748035" y="801660"/>
            <a:chExt cx="7540339" cy="6514427"/>
          </a:xfrm>
        </p:grpSpPr>
        <p:grpSp>
          <p:nvGrpSpPr>
            <p:cNvPr id="16" name="Group 15"/>
            <p:cNvGrpSpPr/>
            <p:nvPr/>
          </p:nvGrpSpPr>
          <p:grpSpPr>
            <a:xfrm>
              <a:off x="748035" y="801660"/>
              <a:ext cx="7540339" cy="6514427"/>
              <a:chOff x="1671129" y="1734672"/>
              <a:chExt cx="6250545" cy="5253382"/>
            </a:xfrm>
          </p:grpSpPr>
          <p:sp>
            <p:nvSpPr>
              <p:cNvPr id="13" name="10-Point Star 12"/>
              <p:cNvSpPr/>
              <p:nvPr/>
            </p:nvSpPr>
            <p:spPr>
              <a:xfrm>
                <a:off x="1671129" y="2981538"/>
                <a:ext cx="4042611" cy="4006516"/>
              </a:xfrm>
              <a:prstGeom prst="star10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10-Point Star 14"/>
              <p:cNvSpPr/>
              <p:nvPr/>
            </p:nvSpPr>
            <p:spPr>
              <a:xfrm>
                <a:off x="4243729" y="1734672"/>
                <a:ext cx="3677945" cy="3766546"/>
              </a:xfrm>
              <a:prstGeom prst="star10">
                <a:avLst/>
              </a:prstGeom>
              <a:solidFill>
                <a:srgbClr val="FFFF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4448595" y="1499777"/>
              <a:ext cx="3274756" cy="33001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351261" y="1408678"/>
              <a:ext cx="3489478" cy="3482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776536" y="1843089"/>
              <a:ext cx="2618875" cy="26135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30373" y="2826683"/>
              <a:ext cx="4204065" cy="7372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3600" b="1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ush Script MT" panose="03060802040406070304" pitchFamily="66" charset="0"/>
                </a:rPr>
                <a:t>TERIMA KASIH</a:t>
              </a:r>
              <a:endParaRPr lang="en-US" sz="36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043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264244" y="2132555"/>
            <a:ext cx="8898393" cy="1845341"/>
            <a:chOff x="3264244" y="2132555"/>
            <a:chExt cx="8898393" cy="1845341"/>
          </a:xfrm>
        </p:grpSpPr>
        <p:sp>
          <p:nvSpPr>
            <p:cNvPr id="37" name="Flowchart: Process 36"/>
            <p:cNvSpPr/>
            <p:nvPr/>
          </p:nvSpPr>
          <p:spPr>
            <a:xfrm>
              <a:off x="4583017" y="2739499"/>
              <a:ext cx="6923183" cy="807931"/>
            </a:xfrm>
            <a:prstGeom prst="flowChartProcess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3264244" y="2349416"/>
              <a:ext cx="1496704" cy="1628480"/>
            </a:xfrm>
            <a:prstGeom prst="flowChartConnector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72858" y="2755297"/>
              <a:ext cx="748977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3.2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	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Menerapkan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standar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gambar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teknik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berdasarkan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bentuk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dan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endPara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sp>
          <p:nvSpPr>
            <p:cNvPr id="43" name="Snip Diagonal Corner Rectangle 42"/>
            <p:cNvSpPr/>
            <p:nvPr/>
          </p:nvSpPr>
          <p:spPr>
            <a:xfrm>
              <a:off x="4356974" y="2132555"/>
              <a:ext cx="2658596" cy="645624"/>
            </a:xfrm>
            <a:prstGeom prst="snip2Diag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18186" y="2227635"/>
              <a:ext cx="35361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PENGETAHUAN</a:t>
              </a:r>
              <a:endPara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93607" y="4392630"/>
            <a:ext cx="8779189" cy="1699007"/>
            <a:chOff x="3293607" y="4392630"/>
            <a:chExt cx="8779189" cy="1699007"/>
          </a:xfrm>
        </p:grpSpPr>
        <p:sp>
          <p:nvSpPr>
            <p:cNvPr id="39" name="Oval 38"/>
            <p:cNvSpPr/>
            <p:nvPr/>
          </p:nvSpPr>
          <p:spPr>
            <a:xfrm>
              <a:off x="3293607" y="4689849"/>
              <a:ext cx="1408614" cy="1401788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Process 39"/>
            <p:cNvSpPr/>
            <p:nvPr/>
          </p:nvSpPr>
          <p:spPr>
            <a:xfrm>
              <a:off x="4536208" y="4999574"/>
              <a:ext cx="6923183" cy="807931"/>
            </a:xfrm>
            <a:prstGeom prst="flowChartProcess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83017" y="5026707"/>
              <a:ext cx="748977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4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.2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	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Membuat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garis-garis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gambar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teknik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sesuai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bentuk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dan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fungsi</a:t>
              </a:r>
              <a:r>
                <a:rPr lang="en-US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b="1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endPara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sp>
          <p:nvSpPr>
            <p:cNvPr id="42" name="Snip Diagonal Corner Rectangle 41"/>
            <p:cNvSpPr/>
            <p:nvPr/>
          </p:nvSpPr>
          <p:spPr>
            <a:xfrm>
              <a:off x="4321324" y="4392630"/>
              <a:ext cx="2658596" cy="645624"/>
            </a:xfrm>
            <a:prstGeom prst="snip2Diag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82536" y="4524342"/>
              <a:ext cx="35361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KETERAMPILAN</a:t>
              </a:r>
              <a:endPara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49" name="Left Bracket 48"/>
          <p:cNvSpPr/>
          <p:nvPr/>
        </p:nvSpPr>
        <p:spPr>
          <a:xfrm>
            <a:off x="2774036" y="2972225"/>
            <a:ext cx="533400" cy="2604237"/>
          </a:xfrm>
          <a:prstGeom prst="leftBracket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401025" y="3143464"/>
            <a:ext cx="3536171" cy="1350376"/>
            <a:chOff x="-345880" y="3173966"/>
            <a:chExt cx="3536171" cy="1350376"/>
          </a:xfrm>
        </p:grpSpPr>
        <p:grpSp>
          <p:nvGrpSpPr>
            <p:cNvPr id="53" name="Group 52"/>
            <p:cNvGrpSpPr/>
            <p:nvPr/>
          </p:nvGrpSpPr>
          <p:grpSpPr>
            <a:xfrm>
              <a:off x="-345880" y="3173966"/>
              <a:ext cx="3536171" cy="1350376"/>
              <a:chOff x="-345880" y="3173966"/>
              <a:chExt cx="3536171" cy="1350376"/>
            </a:xfrm>
          </p:grpSpPr>
          <p:sp>
            <p:nvSpPr>
              <p:cNvPr id="50" name="Flowchart: Delay 49"/>
              <p:cNvSpPr/>
              <p:nvPr/>
            </p:nvSpPr>
            <p:spPr>
              <a:xfrm rot="16200000">
                <a:off x="1048864" y="3055760"/>
                <a:ext cx="803930" cy="1040341"/>
              </a:xfrm>
              <a:prstGeom prst="flowChartDelay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52400" y="3872378"/>
                <a:ext cx="2556450" cy="6519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345880" y="4021465"/>
                <a:ext cx="353617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League Spartan" panose="00000800000000000000" pitchFamily="50" charset="0"/>
                  </a:rPr>
                  <a:t>KOMPETENSI DASAR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40565" y="3410713"/>
              <a:ext cx="82052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KD</a:t>
              </a:r>
              <a:endPara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84876" y="-576661"/>
            <a:ext cx="6754091" cy="4191743"/>
            <a:chOff x="6768475" y="-762743"/>
            <a:chExt cx="6754091" cy="44756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26" name="Rectangle 25">
              <a:hlinkClick r:id="rId5" action="ppaction://hlinksldjump"/>
            </p:cNvPr>
            <p:cNvSpPr/>
            <p:nvPr/>
          </p:nvSpPr>
          <p:spPr>
            <a:xfrm rot="21385083">
              <a:off x="8002592" y="438179"/>
              <a:ext cx="37557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27" name="Action Button: Home 26">
            <a:hlinkClick r:id="rId6" action="ppaction://hlinksldjump" highlightClick="1"/>
          </p:cNvPr>
          <p:cNvSpPr/>
          <p:nvPr/>
        </p:nvSpPr>
        <p:spPr>
          <a:xfrm>
            <a:off x="11512644" y="6126183"/>
            <a:ext cx="579574" cy="535423"/>
          </a:xfrm>
          <a:prstGeom prst="actionButtonHom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79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-296107" y="1478140"/>
            <a:ext cx="5054244" cy="4696985"/>
            <a:chOff x="-296107" y="1478140"/>
            <a:chExt cx="5054244" cy="4696985"/>
          </a:xfrm>
        </p:grpSpPr>
        <p:sp>
          <p:nvSpPr>
            <p:cNvPr id="4" name="Rectangle 3"/>
            <p:cNvSpPr/>
            <p:nvPr/>
          </p:nvSpPr>
          <p:spPr>
            <a:xfrm>
              <a:off x="628676" y="1912218"/>
              <a:ext cx="2964543" cy="4262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7072" y="1478140"/>
              <a:ext cx="3947886" cy="850429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flipH="1">
              <a:off x="-296107" y="1633917"/>
              <a:ext cx="50542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TUJUAN PEMBELAJARAN</a:t>
              </a:r>
              <a:endPara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9164" y="-624834"/>
            <a:ext cx="6754091" cy="4191743"/>
            <a:chOff x="6768475" y="-762743"/>
            <a:chExt cx="6754091" cy="44756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 rot="21385083">
              <a:off x="8002592" y="438179"/>
              <a:ext cx="37557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18" name="Action Button: Home 17">
            <a:hlinkClick r:id="rId5" action="ppaction://hlinksldjump" highlightClick="1"/>
          </p:cNvPr>
          <p:cNvSpPr/>
          <p:nvPr/>
        </p:nvSpPr>
        <p:spPr>
          <a:xfrm>
            <a:off x="109824" y="6264536"/>
            <a:ext cx="579574" cy="535423"/>
          </a:xfrm>
          <a:prstGeom prst="actionButtonHom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91381">
            <a:off x="2192249" y="1323951"/>
            <a:ext cx="9954427" cy="63148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63499" y="3162842"/>
            <a:ext cx="36953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1. </a:t>
            </a:r>
            <a:r>
              <a:rPr lang="en-US" sz="2400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Aspek</a:t>
            </a:r>
            <a:r>
              <a:rPr lang="en-US" sz="2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400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Pengetahuan</a:t>
            </a:r>
            <a:endParaRPr lang="en-US" sz="2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08830" y="3797726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Memahami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fungsi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garis-garis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gambar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teknik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	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berdasarkan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endParaRPr lang="en-US" sz="2000" dirty="0" smtClean="0">
              <a:latin typeface="League Spartan" panose="00000800000000000000" pitchFamily="50" charset="0"/>
              <a:ea typeface="Times New Roman" panose="02020603050405020304" pitchFamily="18" charset="0"/>
            </a:endParaRPr>
          </a:p>
          <a:p>
            <a:pPr marL="571500" indent="-34290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Menganalisis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fungsi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garis-garis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gambar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teknik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	   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berdasarkan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endParaRPr lang="en-US" sz="2000" dirty="0" smtClean="0">
              <a:latin typeface="League Spartan" panose="00000800000000000000" pitchFamily="50" charset="0"/>
              <a:ea typeface="Times New Roman" panose="02020603050405020304" pitchFamily="18" charset="0"/>
            </a:endParaRPr>
          </a:p>
          <a:p>
            <a:pPr marL="571500" indent="-34290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Mengevaluasi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penggunaan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fungsi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garis-garis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gambar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teknik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berdasarkan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 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endParaRPr lang="en-US" sz="2000" dirty="0">
              <a:effectLst/>
              <a:latin typeface="League Spartan" panose="000008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95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-296107" y="1478140"/>
            <a:ext cx="5054244" cy="4696985"/>
            <a:chOff x="-296107" y="1478140"/>
            <a:chExt cx="5054244" cy="4696985"/>
          </a:xfrm>
        </p:grpSpPr>
        <p:sp>
          <p:nvSpPr>
            <p:cNvPr id="4" name="Rectangle 3"/>
            <p:cNvSpPr/>
            <p:nvPr/>
          </p:nvSpPr>
          <p:spPr>
            <a:xfrm>
              <a:off x="628676" y="1912218"/>
              <a:ext cx="2964543" cy="4262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7072" y="1478140"/>
              <a:ext cx="3947886" cy="850429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flipH="1">
              <a:off x="-296107" y="1633917"/>
              <a:ext cx="50542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u="sng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TUJUAN PEMBELAJARAN</a:t>
              </a:r>
              <a:endPara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9164" y="-624834"/>
            <a:ext cx="6754091" cy="4191743"/>
            <a:chOff x="6768475" y="-762743"/>
            <a:chExt cx="6754091" cy="44756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8475" y="-762743"/>
              <a:ext cx="6754091" cy="4475650"/>
            </a:xfrm>
            <a:prstGeom prst="rect">
              <a:avLst/>
            </a:prstGeom>
          </p:spPr>
        </p:pic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 rot="21385083">
              <a:off x="8002592" y="438179"/>
              <a:ext cx="37557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PENDAHULUAN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sp>
        <p:nvSpPr>
          <p:cNvPr id="18" name="Action Button: Home 17">
            <a:hlinkClick r:id="rId5" action="ppaction://hlinksldjump" highlightClick="1"/>
          </p:cNvPr>
          <p:cNvSpPr/>
          <p:nvPr/>
        </p:nvSpPr>
        <p:spPr>
          <a:xfrm>
            <a:off x="109824" y="6264536"/>
            <a:ext cx="579574" cy="535423"/>
          </a:xfrm>
          <a:prstGeom prst="actionButtonHom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91381">
            <a:off x="2192249" y="1323951"/>
            <a:ext cx="9954427" cy="631485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87624" y="3308861"/>
            <a:ext cx="38738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2</a:t>
            </a:r>
            <a:r>
              <a:rPr lang="en-US" sz="2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. </a:t>
            </a:r>
            <a:r>
              <a:rPr lang="en-US" sz="2400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Aspek</a:t>
            </a:r>
            <a:r>
              <a:rPr lang="en-US" sz="2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400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Keterampilan</a:t>
            </a:r>
            <a:endParaRPr lang="en-US" sz="2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60421" y="3915924"/>
            <a:ext cx="8093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17145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Mengidentifikasi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penggunaan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gambar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teknik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sesuai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fungsinya</a:t>
            </a:r>
            <a:endParaRPr lang="en-US" sz="2000" dirty="0" smtClean="0">
              <a:latin typeface="League Spartan" panose="00000800000000000000" pitchFamily="50" charset="0"/>
              <a:ea typeface="Times New Roman" panose="02020603050405020304" pitchFamily="18" charset="0"/>
            </a:endParaRPr>
          </a:p>
          <a:p>
            <a:pPr marL="400050" indent="-17145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Membuat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gambar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teknik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sesuai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fungsinya</a:t>
            </a:r>
            <a:endParaRPr lang="en-US" sz="2000" dirty="0" smtClean="0">
              <a:latin typeface="League Spartan" panose="00000800000000000000" pitchFamily="50" charset="0"/>
              <a:ea typeface="Times New Roman" panose="02020603050405020304" pitchFamily="18" charset="0"/>
            </a:endParaRPr>
          </a:p>
          <a:p>
            <a:pPr marL="400050" indent="-171450" algn="just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28700" algn="l"/>
              </a:tabLst>
            </a:pP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Menentukan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jenis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garis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latin typeface="League Spartan" panose="00000800000000000000" pitchFamily="50" charset="0"/>
                <a:ea typeface="Times New Roman" panose="02020603050405020304" pitchFamily="18" charset="0"/>
              </a:rPr>
              <a:t>dipakai</a:t>
            </a:r>
            <a:r>
              <a:rPr lang="en-US" sz="2000" dirty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sesuai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bentuk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dan</a:t>
            </a:r>
            <a:r>
              <a:rPr lang="en-US" sz="2000" dirty="0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League Spartan" panose="00000800000000000000" pitchFamily="50" charset="0"/>
                <a:ea typeface="Times New Roman" panose="02020603050405020304" pitchFamily="18" charset="0"/>
              </a:rPr>
              <a:t>fungsinya</a:t>
            </a:r>
            <a:endParaRPr lang="en-US" sz="2000" dirty="0">
              <a:effectLst/>
              <a:latin typeface="League Spartan" panose="000008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25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7" y="365125"/>
            <a:ext cx="10635342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5943" y="489518"/>
            <a:ext cx="4807857" cy="1268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5427" y="1967272"/>
            <a:ext cx="4807857" cy="1268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5080" y="3444575"/>
            <a:ext cx="4807857" cy="12684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6342" y="4898515"/>
            <a:ext cx="4807857" cy="12684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6785427" y="923538"/>
            <a:ext cx="23998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KETEBALAN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08509" y="2706620"/>
            <a:ext cx="5176918" cy="1364453"/>
            <a:chOff x="1608509" y="2706620"/>
            <a:chExt cx="5176918" cy="1364453"/>
          </a:xfrm>
        </p:grpSpPr>
        <p:sp>
          <p:nvSpPr>
            <p:cNvPr id="17" name="Rectangle 16"/>
            <p:cNvSpPr/>
            <p:nvPr/>
          </p:nvSpPr>
          <p:spPr>
            <a:xfrm>
              <a:off x="1608510" y="2773862"/>
              <a:ext cx="5176917" cy="1297211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08509" y="2706620"/>
              <a:ext cx="4890724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28575">
                    <a:solidFill>
                      <a:schemeClr val="bg1"/>
                    </a:solidFill>
                    <a:prstDash val="solid"/>
                  </a:ln>
                  <a:latin typeface="Sematary" panose="020B0A03020100020204" pitchFamily="34" charset="0"/>
                </a:rPr>
                <a:t>GARIS</a:t>
              </a:r>
            </a:p>
            <a:p>
              <a:pPr algn="ctr"/>
              <a:r>
                <a:rPr lang="en-US" sz="3200" b="1" dirty="0" smtClean="0">
                  <a:ln w="28575">
                    <a:solidFill>
                      <a:schemeClr val="bg1"/>
                    </a:solidFill>
                    <a:prstDash val="solid"/>
                  </a:ln>
                  <a:latin typeface="Sematary" panose="020B0A03020100020204" pitchFamily="34" charset="0"/>
                </a:rPr>
                <a:t>GAMBAR TEKNIK</a:t>
              </a:r>
              <a:endParaRPr lang="en-US" sz="3200" b="1" dirty="0">
                <a:ln w="28575">
                  <a:solidFill>
                    <a:schemeClr val="bg1"/>
                  </a:solidFill>
                  <a:prstDash val="solid"/>
                </a:ln>
                <a:latin typeface="Sematary" panose="020B0A03020100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-34095"/>
            <a:ext cx="3599544" cy="1915266"/>
            <a:chOff x="0" y="-34095"/>
            <a:chExt cx="3599544" cy="19152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20" name="Rectangle 19">
              <a:hlinkClick r:id="rId6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sp>
        <p:nvSpPr>
          <p:cNvPr id="21" name="Rectangle 20">
            <a:hlinkClick r:id="rId7" action="ppaction://hlinksldjump"/>
          </p:cNvPr>
          <p:cNvSpPr/>
          <p:nvPr/>
        </p:nvSpPr>
        <p:spPr>
          <a:xfrm>
            <a:off x="6790171" y="2256631"/>
            <a:ext cx="28968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4 JENIS GARIS </a:t>
            </a:r>
          </a:p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GAMBAR TEKNIK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22" name="Rectangle 21">
            <a:hlinkClick r:id="rId8" action="ppaction://hlinksldjump"/>
          </p:cNvPr>
          <p:cNvSpPr/>
          <p:nvPr/>
        </p:nvSpPr>
        <p:spPr>
          <a:xfrm>
            <a:off x="7211023" y="3713796"/>
            <a:ext cx="238084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JENIS-JENIS</a:t>
            </a:r>
          </a:p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GARIS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23" name="Rectangle 22">
            <a:hlinkClick r:id="rId9" action="ppaction://hlinksldjump"/>
          </p:cNvPr>
          <p:cNvSpPr/>
          <p:nvPr/>
        </p:nvSpPr>
        <p:spPr>
          <a:xfrm>
            <a:off x="7339494" y="5250150"/>
            <a:ext cx="27646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APLIKASI</a:t>
            </a:r>
          </a:p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PEMBUATAN GARIS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24" name="Action Button: Home 23">
            <a:hlinkClick r:id="rId10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464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/>
          <p:cNvSpPr/>
          <p:nvPr/>
        </p:nvSpPr>
        <p:spPr>
          <a:xfrm>
            <a:off x="1378858" y="365125"/>
            <a:ext cx="10484592" cy="6143171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979381" y="5530308"/>
            <a:ext cx="9272463" cy="848145"/>
            <a:chOff x="1979381" y="5530308"/>
            <a:chExt cx="9272463" cy="848145"/>
          </a:xfrm>
        </p:grpSpPr>
        <p:sp>
          <p:nvSpPr>
            <p:cNvPr id="30" name="Rectangle 29"/>
            <p:cNvSpPr/>
            <p:nvPr/>
          </p:nvSpPr>
          <p:spPr>
            <a:xfrm>
              <a:off x="1979381" y="5530308"/>
              <a:ext cx="9272463" cy="848145"/>
            </a:xfrm>
            <a:prstGeom prst="rect">
              <a:avLst/>
            </a:prstGeom>
            <a:solidFill>
              <a:srgbClr val="D7D9DD">
                <a:alpha val="41000"/>
              </a:srgb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Ketebalan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garis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dapat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dilih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dari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deretan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berikut</a:t>
              </a:r>
              <a:r>
                <a:rPr lang="en-US" sz="2000" dirty="0" smtClean="0">
                  <a:solidFill>
                    <a:schemeClr val="tx1"/>
                  </a:solidFill>
                  <a:latin typeface="Franklin Gothic Demi Cond" panose="020B0706030402020204" pitchFamily="34" charset="0"/>
                </a:rPr>
                <a:t> : </a:t>
              </a:r>
              <a:r>
                <a:rPr lang="en-US" sz="2000" dirty="0" smtClean="0">
                  <a:solidFill>
                    <a:schemeClr val="tx1"/>
                  </a:solidFill>
                </a:rPr>
                <a:t>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64012" y="5750192"/>
              <a:ext cx="43611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2000" dirty="0">
                  <a:latin typeface="Franklin Gothic Demi Cond" panose="020B0706030402020204" pitchFamily="34" charset="0"/>
                </a:rPr>
                <a:t>0,18; 0,25; 0,35; 0,5; 0,7; 1; 1,4 dan 2 mm</a:t>
              </a:r>
              <a:endParaRPr lang="en-US" sz="2000" dirty="0">
                <a:latin typeface="Franklin Gothic Demi Cond" panose="020B07060304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-34095"/>
            <a:ext cx="3599544" cy="1915266"/>
            <a:chOff x="0" y="-34095"/>
            <a:chExt cx="3599544" cy="19152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3" name="Rectangle 32">
              <a:hlinkClick r:id="rId4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sp>
        <p:nvSpPr>
          <p:cNvPr id="34" name="Action Button: Home 33">
            <a:hlinkClick r:id="rId5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484009" y="872197"/>
            <a:ext cx="3661653" cy="2095138"/>
            <a:chOff x="7484009" y="872197"/>
            <a:chExt cx="3661653" cy="2095138"/>
          </a:xfrm>
        </p:grpSpPr>
        <p:sp>
          <p:nvSpPr>
            <p:cNvPr id="6" name="Flowchart: Process 5"/>
            <p:cNvSpPr/>
            <p:nvPr/>
          </p:nvSpPr>
          <p:spPr>
            <a:xfrm>
              <a:off x="7484009" y="872197"/>
              <a:ext cx="3661653" cy="2095138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1419" y="1049279"/>
              <a:ext cx="299339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 TEBAL 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21572" y="1505574"/>
              <a:ext cx="3338148" cy="719376"/>
              <a:chOff x="2778511" y="3033140"/>
              <a:chExt cx="3409853" cy="719376"/>
            </a:xfrm>
            <a:noFill/>
          </p:grpSpPr>
          <p:sp>
            <p:nvSpPr>
              <p:cNvPr id="36" name="Rectangle 35"/>
              <p:cNvSpPr/>
              <p:nvPr/>
            </p:nvSpPr>
            <p:spPr>
              <a:xfrm>
                <a:off x="2778511" y="3033140"/>
                <a:ext cx="3409853" cy="71937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75429" y="3412492"/>
                <a:ext cx="3028204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7727385" y="2282540"/>
              <a:ext cx="302120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0,5 - 0,7 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484009" y="3310205"/>
            <a:ext cx="3661653" cy="2095138"/>
            <a:chOff x="7505788" y="3332460"/>
            <a:chExt cx="3661653" cy="2095138"/>
          </a:xfrm>
        </p:grpSpPr>
        <p:sp>
          <p:nvSpPr>
            <p:cNvPr id="26" name="Rectangle 25"/>
            <p:cNvSpPr/>
            <p:nvPr/>
          </p:nvSpPr>
          <p:spPr>
            <a:xfrm>
              <a:off x="8111310" y="3367445"/>
              <a:ext cx="245496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 TIPIS 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29333" y="4761073"/>
              <a:ext cx="206338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0,1 – 0,35 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sp>
          <p:nvSpPr>
            <p:cNvPr id="44" name="Flowchart: Process 43"/>
            <p:cNvSpPr/>
            <p:nvPr/>
          </p:nvSpPr>
          <p:spPr>
            <a:xfrm>
              <a:off x="7505788" y="3332460"/>
              <a:ext cx="3661653" cy="2095138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667540" y="3908637"/>
              <a:ext cx="3338148" cy="719376"/>
              <a:chOff x="2778511" y="3033140"/>
              <a:chExt cx="3409853" cy="719376"/>
            </a:xfrm>
            <a:noFill/>
          </p:grpSpPr>
          <p:sp>
            <p:nvSpPr>
              <p:cNvPr id="46" name="Rectangle 45"/>
              <p:cNvSpPr/>
              <p:nvPr/>
            </p:nvSpPr>
            <p:spPr>
              <a:xfrm>
                <a:off x="2778511" y="3033140"/>
                <a:ext cx="3409853" cy="71937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2975429" y="3412492"/>
                <a:ext cx="302820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2021722" y="1856256"/>
            <a:ext cx="5065214" cy="2588455"/>
            <a:chOff x="2660774" y="1809789"/>
            <a:chExt cx="4464146" cy="2588455"/>
          </a:xfrm>
        </p:grpSpPr>
        <p:sp>
          <p:nvSpPr>
            <p:cNvPr id="14" name="Down Arrow Callout 13"/>
            <p:cNvSpPr/>
            <p:nvPr/>
          </p:nvSpPr>
          <p:spPr>
            <a:xfrm rot="16200000">
              <a:off x="3598619" y="871944"/>
              <a:ext cx="2588455" cy="4464146"/>
            </a:xfrm>
            <a:prstGeom prst="downArrowCallo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02123" y="2923118"/>
              <a:ext cx="28727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KETEBALAN GARIS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9437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6" name="Rectangle 45"/>
          <p:cNvSpPr/>
          <p:nvPr/>
        </p:nvSpPr>
        <p:spPr>
          <a:xfrm>
            <a:off x="1405904" y="748210"/>
            <a:ext cx="10753765" cy="5898122"/>
          </a:xfrm>
          <a:prstGeom prst="rect">
            <a:avLst/>
          </a:prstGeom>
          <a:solidFill>
            <a:srgbClr val="E8E8E8">
              <a:alpha val="76000"/>
            </a:srgbClr>
          </a:solidFill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63487" y="1064223"/>
            <a:ext cx="955305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4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Jenis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Garis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yang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dipakai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dalam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gambar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teknik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,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berdasarkan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standar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yang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telah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ditetapkan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rPr>
              <a:t>  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79137" y="2242021"/>
            <a:ext cx="530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0000800000000000000" pitchFamily="5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85906" y="5551670"/>
            <a:ext cx="6103193" cy="491339"/>
            <a:chOff x="1885906" y="5551670"/>
            <a:chExt cx="6103193" cy="491339"/>
          </a:xfrm>
        </p:grpSpPr>
        <p:sp>
          <p:nvSpPr>
            <p:cNvPr id="53" name="Rectangle 52"/>
            <p:cNvSpPr/>
            <p:nvPr/>
          </p:nvSpPr>
          <p:spPr>
            <a:xfrm>
              <a:off x="1969913" y="5581344"/>
              <a:ext cx="374301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Bergores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Ganda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635740" y="5551670"/>
              <a:ext cx="2353359" cy="482655"/>
              <a:chOff x="5716585" y="5542069"/>
              <a:chExt cx="2353359" cy="482655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716585" y="5542069"/>
                <a:ext cx="2353359" cy="482655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5862684" y="5812176"/>
                <a:ext cx="2032000" cy="14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1885906" y="5725818"/>
              <a:ext cx="82363" cy="172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87550" y="2227698"/>
            <a:ext cx="9189585" cy="501157"/>
            <a:chOff x="1887550" y="2227698"/>
            <a:chExt cx="9189585" cy="501157"/>
          </a:xfrm>
        </p:grpSpPr>
        <p:sp>
          <p:nvSpPr>
            <p:cNvPr id="51" name="Rectangle 50"/>
            <p:cNvSpPr/>
            <p:nvPr/>
          </p:nvSpPr>
          <p:spPr>
            <a:xfrm>
              <a:off x="1969913" y="2267190"/>
              <a:ext cx="219919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Nyata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endPara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606919" y="2227698"/>
              <a:ext cx="2357018" cy="482655"/>
              <a:chOff x="7759440" y="2184039"/>
              <a:chExt cx="2357018" cy="482655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759440" y="2184039"/>
                <a:ext cx="2357018" cy="482655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V="1">
                <a:off x="7919308" y="2421346"/>
                <a:ext cx="2032000" cy="145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>
            <a:xfrm>
              <a:off x="1887550" y="2358575"/>
              <a:ext cx="82363" cy="172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39830" y="2289746"/>
              <a:ext cx="30373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Tidak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Berputus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5308" y="3118252"/>
            <a:ext cx="9725032" cy="707886"/>
            <a:chOff x="1885308" y="3118252"/>
            <a:chExt cx="9725032" cy="707886"/>
          </a:xfrm>
        </p:grpSpPr>
        <p:sp>
          <p:nvSpPr>
            <p:cNvPr id="52" name="Rectangle 51"/>
            <p:cNvSpPr/>
            <p:nvPr/>
          </p:nvSpPr>
          <p:spPr>
            <a:xfrm>
              <a:off x="2010052" y="3235606"/>
              <a:ext cx="215905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Gores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635740" y="3195382"/>
              <a:ext cx="2357020" cy="482655"/>
              <a:chOff x="5712925" y="3235606"/>
              <a:chExt cx="2357020" cy="48265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712925" y="3235606"/>
                <a:ext cx="2357020" cy="482655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 flipV="1">
                <a:off x="5880051" y="3476933"/>
                <a:ext cx="2032000" cy="14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/>
            <p:cNvSpPr/>
            <p:nvPr/>
          </p:nvSpPr>
          <p:spPr>
            <a:xfrm>
              <a:off x="1885308" y="3308768"/>
              <a:ext cx="82363" cy="172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044236" y="3118252"/>
              <a:ext cx="356610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dengan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motif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putus</a:t>
              </a:r>
              <a:endPara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  <a:p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Pendek-pendek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69998" y="4524499"/>
            <a:ext cx="10388679" cy="707886"/>
            <a:chOff x="1869998" y="4524499"/>
            <a:chExt cx="10388679" cy="707886"/>
          </a:xfrm>
        </p:grpSpPr>
        <p:sp>
          <p:nvSpPr>
            <p:cNvPr id="54" name="Rectangle 53"/>
            <p:cNvSpPr/>
            <p:nvPr/>
          </p:nvSpPr>
          <p:spPr>
            <a:xfrm>
              <a:off x="1970948" y="4533224"/>
              <a:ext cx="265457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4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Bergores</a:t>
              </a:r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0355" y="4540316"/>
              <a:ext cx="2362302" cy="482655"/>
              <a:chOff x="5707643" y="4379183"/>
              <a:chExt cx="2362302" cy="482655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5707643" y="4379183"/>
                <a:ext cx="2362302" cy="482655"/>
              </a:xfrm>
              <a:prstGeom prst="rect">
                <a:avLst/>
              </a:prstGeom>
              <a:solidFill>
                <a:srgbClr val="D7D9DD">
                  <a:alpha val="41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5880051" y="4631152"/>
                <a:ext cx="2032000" cy="14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/>
            <p:cNvSpPr/>
            <p:nvPr/>
          </p:nvSpPr>
          <p:spPr>
            <a:xfrm>
              <a:off x="1869998" y="4634085"/>
              <a:ext cx="82363" cy="172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039830" y="4524499"/>
              <a:ext cx="421884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Garis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dengan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goresan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pendek</a:t>
              </a:r>
              <a:endPara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  <a:p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di Antara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goresan</a:t>
              </a:r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 </a:t>
              </a:r>
              <a:r>
                <a:rPr lang="en-US" sz="20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eague Spartan" panose="00000800000000000000" pitchFamily="50" charset="0"/>
                </a:rPr>
                <a:t>panjang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0000800000000000000" pitchFamily="50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40322" y="58697"/>
            <a:ext cx="3233909" cy="1915266"/>
            <a:chOff x="0" y="-34095"/>
            <a:chExt cx="3599544" cy="19152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-34095"/>
              <a:ext cx="3599544" cy="1915266"/>
            </a:xfrm>
            <a:prstGeom prst="rect">
              <a:avLst/>
            </a:prstGeom>
          </p:spPr>
        </p:pic>
        <p:sp>
          <p:nvSpPr>
            <p:cNvPr id="35" name="Rectangle 34">
              <a:hlinkClick r:id="rId5" action="ppaction://hlinksldjump"/>
            </p:cNvPr>
            <p:cNvSpPr/>
            <p:nvPr/>
          </p:nvSpPr>
          <p:spPr>
            <a:xfrm>
              <a:off x="792004" y="464141"/>
              <a:ext cx="20155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28575">
                    <a:noFill/>
                    <a:prstDash val="solid"/>
                  </a:ln>
                  <a:latin typeface="League Spartan" panose="00000800000000000000" pitchFamily="50" charset="0"/>
                </a:rPr>
                <a:t>MATERI</a:t>
              </a:r>
            </a:p>
          </p:txBody>
        </p:sp>
      </p:grpSp>
      <p:sp>
        <p:nvSpPr>
          <p:cNvPr id="36" name="Action Button: Home 35">
            <a:hlinkClick r:id="rId6" action="ppaction://hlinksldjump" highlightClick="1"/>
          </p:cNvPr>
          <p:cNvSpPr/>
          <p:nvPr/>
        </p:nvSpPr>
        <p:spPr>
          <a:xfrm>
            <a:off x="143486" y="6166927"/>
            <a:ext cx="579574" cy="535423"/>
          </a:xfrm>
          <a:prstGeom prst="actionButtonHom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3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</TotalTime>
  <Words>761</Words>
  <Application>Microsoft Office PowerPoint</Application>
  <PresentationFormat>Custom</PresentationFormat>
  <Paragraphs>257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Retrospect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Kesimpulan </vt:lpstr>
      <vt:lpstr>Slide 38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MYWINDOWS</dc:creator>
  <cp:lastModifiedBy>ASUS</cp:lastModifiedBy>
  <cp:revision>147</cp:revision>
  <dcterms:created xsi:type="dcterms:W3CDTF">2018-03-14T02:35:44Z</dcterms:created>
  <dcterms:modified xsi:type="dcterms:W3CDTF">2020-05-15T10:31:00Z</dcterms:modified>
</cp:coreProperties>
</file>